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599988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172C51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57" autoAdjust="0"/>
    <p:restoredTop sz="95771" autoAdjust="0"/>
  </p:normalViewPr>
  <p:slideViewPr>
    <p:cSldViewPr snapToGrid="0">
      <p:cViewPr>
        <p:scale>
          <a:sx n="55" d="100"/>
          <a:sy n="55" d="100"/>
        </p:scale>
        <p:origin x="408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0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商品名">
            <a:extLst>
              <a:ext uri="{FF2B5EF4-FFF2-40B4-BE49-F238E27FC236}">
                <a16:creationId xmlns:a16="http://schemas.microsoft.com/office/drawing/2014/main" id="{182EA359-EE60-33EC-1C46-5064458A9E18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31608" y="90486"/>
            <a:ext cx="12345285" cy="830997"/>
            <a:chOff x="131608" y="90486"/>
            <a:chExt cx="12345285" cy="830997"/>
          </a:xfrm>
        </p:grpSpPr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354CB91C-74FA-E4FD-F518-C61EC2D5E1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5153086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</a:t>
              </a:r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84D29ACD-C120-6674-DBE3-B582358F7AC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72952" y="90486"/>
              <a:ext cx="30121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85×130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187×190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80×60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7345F99-6123-E4ED-7A0A-AE4DE52A55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77336" y="123095"/>
              <a:ext cx="1299557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bg1"/>
                  </a:solidFill>
                </a:rPr>
                <a:t>中面</a:t>
              </a:r>
            </a:p>
          </p:txBody>
        </p:sp>
      </p:grpSp>
      <p:sp>
        <p:nvSpPr>
          <p:cNvPr id="123" name="注意書き">
            <a:extLst>
              <a:ext uri="{FF2B5EF4-FFF2-40B4-BE49-F238E27FC236}">
                <a16:creationId xmlns:a16="http://schemas.microsoft.com/office/drawing/2014/main" id="{C5B56543-8DC8-495C-0E8B-81D33451865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" y="10155606"/>
            <a:ext cx="1259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※PowerPoint</a:t>
            </a:r>
            <a:r>
              <a:rPr kumimoji="1" lang="ja-JP" altLang="en-US" dirty="0"/>
              <a:t>のテンプレートを利用したデータ制作の手順は</a:t>
            </a:r>
            <a:r>
              <a:rPr kumimoji="1" lang="en-US" altLang="ja-JP" dirty="0"/>
              <a:t>PDF</a:t>
            </a:r>
            <a:r>
              <a:rPr kumimoji="1" lang="ja-JP" altLang="en-US" dirty="0"/>
              <a:t>「データ作成の手順</a:t>
            </a:r>
            <a:r>
              <a:rPr kumimoji="1" lang="en-US" altLang="ja-JP" dirty="0"/>
              <a:t>(PowerPoint</a:t>
            </a:r>
            <a:r>
              <a:rPr kumimoji="1" lang="ja-JP" altLang="en-US" dirty="0"/>
              <a:t>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/>
              <a:t>「チェックリスト</a:t>
            </a:r>
            <a:r>
              <a:rPr kumimoji="1" lang="en-US" altLang="ja-JP" b="1" dirty="0"/>
              <a:t>(PowerPoint</a:t>
            </a:r>
            <a:r>
              <a:rPr kumimoji="1" lang="ja-JP" altLang="en-US" b="1" dirty="0"/>
              <a:t>用</a:t>
            </a:r>
            <a:r>
              <a:rPr kumimoji="1" lang="en-US" altLang="ja-JP" b="1" dirty="0"/>
              <a:t>)</a:t>
            </a:r>
            <a:r>
              <a:rPr kumimoji="1" lang="ja-JP" altLang="en-US" b="1" dirty="0"/>
              <a:t>」の項目をご確認の上、</a:t>
            </a:r>
            <a:r>
              <a:rPr kumimoji="1" lang="en-US" altLang="ja-JP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b="1" dirty="0"/>
              <a:t>ご入稿ください。</a:t>
            </a:r>
          </a:p>
        </p:txBody>
      </p:sp>
      <p:grpSp>
        <p:nvGrpSpPr>
          <p:cNvPr id="58" name="キーケース枠（中面）">
            <a:extLst>
              <a:ext uri="{FF2B5EF4-FFF2-40B4-BE49-F238E27FC236}">
                <a16:creationId xmlns:a16="http://schemas.microsoft.com/office/drawing/2014/main" id="{16C6C4B1-8FD8-69A2-B7A8-DFEAAB340D83}"/>
              </a:ext>
            </a:extLst>
          </p:cNvPr>
          <p:cNvGrpSpPr/>
          <p:nvPr userDrawn="1"/>
        </p:nvGrpSpPr>
        <p:grpSpPr>
          <a:xfrm>
            <a:off x="2824627" y="1501405"/>
            <a:ext cx="6948951" cy="7425072"/>
            <a:chOff x="2824627" y="1501405"/>
            <a:chExt cx="6948951" cy="7425072"/>
          </a:xfrm>
        </p:grpSpPr>
        <p:grpSp>
          <p:nvGrpSpPr>
            <p:cNvPr id="127" name="キーケース枠">
              <a:extLst>
                <a:ext uri="{FF2B5EF4-FFF2-40B4-BE49-F238E27FC236}">
                  <a16:creationId xmlns:a16="http://schemas.microsoft.com/office/drawing/2014/main" id="{24037FF5-78AA-9496-086C-5E4EBDC769CE}"/>
                </a:ext>
              </a:extLst>
            </p:cNvPr>
            <p:cNvGrpSpPr/>
            <p:nvPr userDrawn="1"/>
          </p:nvGrpSpPr>
          <p:grpSpPr>
            <a:xfrm flipH="1">
              <a:off x="2824627" y="1501405"/>
              <a:ext cx="6843332" cy="7425072"/>
              <a:chOff x="2932327" y="1501405"/>
              <a:chExt cx="6843332" cy="7425072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6C20B890-162D-FBD8-2921-823706FC0658}"/>
                  </a:ext>
                </a:extLst>
              </p:cNvPr>
              <p:cNvGrpSpPr/>
              <p:nvPr/>
            </p:nvGrpSpPr>
            <p:grpSpPr>
              <a:xfrm>
                <a:off x="2932327" y="1870477"/>
                <a:ext cx="6843332" cy="7056000"/>
                <a:chOff x="2934708" y="1891906"/>
                <a:chExt cx="6843332" cy="7056000"/>
              </a:xfrm>
            </p:grpSpPr>
            <p:grpSp>
              <p:nvGrpSpPr>
                <p:cNvPr id="44" name="黒">
                  <a:extLst>
                    <a:ext uri="{FF2B5EF4-FFF2-40B4-BE49-F238E27FC236}">
                      <a16:creationId xmlns:a16="http://schemas.microsoft.com/office/drawing/2014/main" id="{09548647-06E3-9148-0E2D-618598B0830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2934708" y="2000884"/>
                  <a:ext cx="6735332" cy="6840000"/>
                  <a:chOff x="2934708" y="2000884"/>
                  <a:chExt cx="6735332" cy="6840000"/>
                </a:xfrm>
              </p:grpSpPr>
              <p:grpSp>
                <p:nvGrpSpPr>
                  <p:cNvPr id="13" name="グループ化 12">
                    <a:extLst>
                      <a:ext uri="{FF2B5EF4-FFF2-40B4-BE49-F238E27FC236}">
                        <a16:creationId xmlns:a16="http://schemas.microsoft.com/office/drawing/2014/main" id="{94C5BE02-E87E-9EB7-A949-7258792BA5E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>
                  <a:xfrm>
                    <a:off x="3550040" y="2000884"/>
                    <a:ext cx="6120000" cy="4680929"/>
                    <a:chOff x="3519922" y="1988936"/>
                    <a:chExt cx="6120000" cy="4680929"/>
                  </a:xfrm>
                </p:grpSpPr>
                <p:cxnSp>
                  <p:nvCxnSpPr>
                    <p:cNvPr id="7" name="直線コネクタ 6">
                      <a:extLst>
                        <a:ext uri="{FF2B5EF4-FFF2-40B4-BE49-F238E27FC236}">
                          <a16:creationId xmlns:a16="http://schemas.microsoft.com/office/drawing/2014/main" id="{BC010BC0-8E12-7789-D01F-3B10AADCB56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519922" y="1988936"/>
                      <a:ext cx="0" cy="468000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" name="直線コネクタ 7">
                      <a:extLst>
                        <a:ext uri="{FF2B5EF4-FFF2-40B4-BE49-F238E27FC236}">
                          <a16:creationId xmlns:a16="http://schemas.microsoft.com/office/drawing/2014/main" id="{81151D40-2D43-E575-7DA2-197BF587E8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79922" y="1988936"/>
                      <a:ext cx="0" cy="468000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直線コネクタ 8">
                      <a:extLst>
                        <a:ext uri="{FF2B5EF4-FFF2-40B4-BE49-F238E27FC236}">
                          <a16:creationId xmlns:a16="http://schemas.microsoft.com/office/drawing/2014/main" id="{2DC5F5F1-3E0A-F470-FC5D-231F78B8C2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519922" y="1988936"/>
                      <a:ext cx="3060000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直線コネクタ 9">
                      <a:extLst>
                        <a:ext uri="{FF2B5EF4-FFF2-40B4-BE49-F238E27FC236}">
                          <a16:creationId xmlns:a16="http://schemas.microsoft.com/office/drawing/2014/main" id="{1D0EE0DF-1965-42D2-460C-4F50891B8A8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519922" y="6668936"/>
                      <a:ext cx="3060000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直線コネクタ 10">
                      <a:extLst>
                        <a:ext uri="{FF2B5EF4-FFF2-40B4-BE49-F238E27FC236}">
                          <a16:creationId xmlns:a16="http://schemas.microsoft.com/office/drawing/2014/main" id="{DC82D1B4-5E22-9B9F-9638-945C96F76D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79922" y="6669865"/>
                      <a:ext cx="3060000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直線コネクタ 11">
                      <a:extLst>
                        <a:ext uri="{FF2B5EF4-FFF2-40B4-BE49-F238E27FC236}">
                          <a16:creationId xmlns:a16="http://schemas.microsoft.com/office/drawing/2014/main" id="{602730FC-DE91-08F8-333E-F19DA00E80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639922" y="1988936"/>
                      <a:ext cx="0" cy="468000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" name="直線コネクタ 13">
                      <a:extLst>
                        <a:ext uri="{FF2B5EF4-FFF2-40B4-BE49-F238E27FC236}">
                          <a16:creationId xmlns:a16="http://schemas.microsoft.com/office/drawing/2014/main" id="{E6F85C5C-B146-CC49-1F87-CFDBF18159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579922" y="1988936"/>
                      <a:ext cx="3060000" cy="0"/>
                    </a:xfrm>
                    <a:prstGeom prst="line">
                      <a:avLst/>
                    </a:prstGeom>
                    <a:ln w="381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6" name="直線コネクタ 15">
                    <a:extLst>
                      <a:ext uri="{FF2B5EF4-FFF2-40B4-BE49-F238E27FC236}">
                        <a16:creationId xmlns:a16="http://schemas.microsoft.com/office/drawing/2014/main" id="{B84C4C49-1132-78F2-79E0-C891AB7927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550040" y="6680884"/>
                    <a:ext cx="0" cy="216000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線コネクタ 16">
                    <a:extLst>
                      <a:ext uri="{FF2B5EF4-FFF2-40B4-BE49-F238E27FC236}">
                        <a16:creationId xmlns:a16="http://schemas.microsoft.com/office/drawing/2014/main" id="{A9DCD2F1-0596-9371-27D5-1B74731D7979}"/>
                      </a:ext>
                    </a:extLst>
                  </p:cNvPr>
                  <p:cNvCxnSpPr>
                    <a:cxnSpLocks/>
                    <a:endCxn id="35" idx="2"/>
                  </p:cNvCxnSpPr>
                  <p:nvPr/>
                </p:nvCxnSpPr>
                <p:spPr>
                  <a:xfrm flipV="1">
                    <a:off x="3550040" y="8840700"/>
                    <a:ext cx="2671966" cy="184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線コネクタ 18">
                    <a:extLst>
                      <a:ext uri="{FF2B5EF4-FFF2-40B4-BE49-F238E27FC236}">
                        <a16:creationId xmlns:a16="http://schemas.microsoft.com/office/drawing/2014/main" id="{BE44E031-6F5C-C490-CC29-603CB2E6DDB8}"/>
                      </a:ext>
                    </a:extLst>
                  </p:cNvPr>
                  <p:cNvCxnSpPr>
                    <a:cxnSpLocks/>
                    <a:endCxn id="35" idx="0"/>
                  </p:cNvCxnSpPr>
                  <p:nvPr/>
                </p:nvCxnSpPr>
                <p:spPr>
                  <a:xfrm flipH="1">
                    <a:off x="6429093" y="6680884"/>
                    <a:ext cx="9" cy="1945937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線コネクタ 23">
                    <a:extLst>
                      <a:ext uri="{FF2B5EF4-FFF2-40B4-BE49-F238E27FC236}">
                        <a16:creationId xmlns:a16="http://schemas.microsoft.com/office/drawing/2014/main" id="{85A202FC-E12A-1276-923B-CE1350D194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35808" y="5273941"/>
                    <a:ext cx="1281" cy="1288692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線コネクタ 25">
                    <a:extLst>
                      <a:ext uri="{FF2B5EF4-FFF2-40B4-BE49-F238E27FC236}">
                        <a16:creationId xmlns:a16="http://schemas.microsoft.com/office/drawing/2014/main" id="{94FA938A-148B-93BA-35A1-BDB9B4E966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934708" y="5164931"/>
                    <a:ext cx="615332" cy="10901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線コネクタ 32">
                    <a:extLst>
                      <a:ext uri="{FF2B5EF4-FFF2-40B4-BE49-F238E27FC236}">
                        <a16:creationId xmlns:a16="http://schemas.microsoft.com/office/drawing/2014/main" id="{A5D6C8D8-4B05-5D3B-084A-A5841B8F6C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934708" y="6562633"/>
                    <a:ext cx="615331" cy="10901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円弧 34">
                    <a:extLst>
                      <a:ext uri="{FF2B5EF4-FFF2-40B4-BE49-F238E27FC236}">
                        <a16:creationId xmlns:a16="http://schemas.microsoft.com/office/drawing/2014/main" id="{9320641C-CC10-EF28-91B2-29B8EC509EA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97102" y="8408884"/>
                    <a:ext cx="432000" cy="432000"/>
                  </a:xfrm>
                  <a:prstGeom prst="arc">
                    <a:avLst>
                      <a:gd name="adj1" fmla="val 30828"/>
                      <a:gd name="adj2" fmla="val 525825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cxnSp>
                <p:nvCxnSpPr>
                  <p:cNvPr id="38" name="直線コネクタ 37">
                    <a:extLst>
                      <a:ext uri="{FF2B5EF4-FFF2-40B4-BE49-F238E27FC236}">
                        <a16:creationId xmlns:a16="http://schemas.microsoft.com/office/drawing/2014/main" id="{E6C0D7BD-C1EF-F596-6DE8-5812532BC3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909499" y="8300700"/>
                    <a:ext cx="2167451" cy="0"/>
                  </a:xfrm>
                  <a:prstGeom prst="line">
                    <a:avLst/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515B64F7-6E9F-D782-B41E-E5669C117DC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871118" y="8260695"/>
                    <a:ext cx="72000" cy="70485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50E8D2CD-9083-B438-1AF2-41968B82423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036016" y="8260694"/>
                    <a:ext cx="72000" cy="70485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" name="ピンク">
                  <a:extLst>
                    <a:ext uri="{FF2B5EF4-FFF2-40B4-BE49-F238E27FC236}">
                      <a16:creationId xmlns:a16="http://schemas.microsoft.com/office/drawing/2014/main" id="{64E8AC22-A954-E1BE-283B-1C8A80DB2826}"/>
                    </a:ext>
                  </a:extLst>
                </p:cNvPr>
                <p:cNvGrpSpPr/>
                <p:nvPr/>
              </p:nvGrpSpPr>
              <p:grpSpPr>
                <a:xfrm>
                  <a:off x="3658038" y="2109453"/>
                  <a:ext cx="5903999" cy="4466025"/>
                  <a:chOff x="3658038" y="2109453"/>
                  <a:chExt cx="5903999" cy="4466025"/>
                </a:xfrm>
              </p:grpSpPr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37DFD263-C260-1556-6EE1-CF41FA0315F8}"/>
                      </a:ext>
                    </a:extLst>
                  </p:cNvPr>
                  <p:cNvSpPr/>
                  <p:nvPr/>
                </p:nvSpPr>
                <p:spPr>
                  <a:xfrm>
                    <a:off x="3658038" y="2109453"/>
                    <a:ext cx="2844000" cy="230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正方形/長方形 48">
                    <a:extLst>
                      <a:ext uri="{FF2B5EF4-FFF2-40B4-BE49-F238E27FC236}">
                        <a16:creationId xmlns:a16="http://schemas.microsoft.com/office/drawing/2014/main" id="{5687721B-D553-2DBB-5A15-C7534024B473}"/>
                      </a:ext>
                    </a:extLst>
                  </p:cNvPr>
                  <p:cNvSpPr/>
                  <p:nvPr/>
                </p:nvSpPr>
                <p:spPr>
                  <a:xfrm>
                    <a:off x="6718037" y="2111478"/>
                    <a:ext cx="2844000" cy="4464000"/>
                  </a:xfrm>
                  <a:prstGeom prst="rect">
                    <a:avLst/>
                  </a:prstGeom>
                  <a:noFill/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緑">
                  <a:extLst>
                    <a:ext uri="{FF2B5EF4-FFF2-40B4-BE49-F238E27FC236}">
                      <a16:creationId xmlns:a16="http://schemas.microsoft.com/office/drawing/2014/main" id="{A20FD4D4-C912-CAB4-7B8E-E3BD457A975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3442039" y="1891906"/>
                  <a:ext cx="6336001" cy="7056000"/>
                  <a:chOff x="3442039" y="1891906"/>
                  <a:chExt cx="6336001" cy="7056000"/>
                </a:xfrm>
              </p:grpSpPr>
              <p:cxnSp>
                <p:nvCxnSpPr>
                  <p:cNvPr id="63" name="直線コネクタ 62">
                    <a:extLst>
                      <a:ext uri="{FF2B5EF4-FFF2-40B4-BE49-F238E27FC236}">
                        <a16:creationId xmlns:a16="http://schemas.microsoft.com/office/drawing/2014/main" id="{FA8B5AD5-A97B-E9CB-93C9-1F5DDFCE0C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42039" y="1892884"/>
                    <a:ext cx="6336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直線コネクタ 65">
                    <a:extLst>
                      <a:ext uri="{FF2B5EF4-FFF2-40B4-BE49-F238E27FC236}">
                        <a16:creationId xmlns:a16="http://schemas.microsoft.com/office/drawing/2014/main" id="{8E79D210-2912-C465-8F8D-8694DEB3DE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42039" y="8947906"/>
                    <a:ext cx="3096000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直線コネクタ 66">
                    <a:extLst>
                      <a:ext uri="{FF2B5EF4-FFF2-40B4-BE49-F238E27FC236}">
                        <a16:creationId xmlns:a16="http://schemas.microsoft.com/office/drawing/2014/main" id="{7417D6C9-4A45-6419-F801-36497F5498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37093" y="6787906"/>
                    <a:ext cx="3240946" cy="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直線コネクタ 67">
                    <a:extLst>
                      <a:ext uri="{FF2B5EF4-FFF2-40B4-BE49-F238E27FC236}">
                        <a16:creationId xmlns:a16="http://schemas.microsoft.com/office/drawing/2014/main" id="{CE365F52-C820-4B04-FF87-21B4938A5A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78040" y="1891906"/>
                    <a:ext cx="0" cy="4896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直線コネクタ 68">
                    <a:extLst>
                      <a:ext uri="{FF2B5EF4-FFF2-40B4-BE49-F238E27FC236}">
                        <a16:creationId xmlns:a16="http://schemas.microsoft.com/office/drawing/2014/main" id="{779DC022-2B02-E700-FCF6-947621BB42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38911" y="6787906"/>
                    <a:ext cx="0" cy="2160000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直線コネクタ 69">
                    <a:extLst>
                      <a:ext uri="{FF2B5EF4-FFF2-40B4-BE49-F238E27FC236}">
                        <a16:creationId xmlns:a16="http://schemas.microsoft.com/office/drawing/2014/main" id="{68D8816B-A386-FAF3-F03A-1FBA1FA9E7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442039" y="1891906"/>
                    <a:ext cx="0" cy="3177241"/>
                  </a:xfrm>
                  <a:prstGeom prst="line">
                    <a:avLst/>
                  </a:prstGeom>
                  <a:ln w="3810">
                    <a:solidFill>
                      <a:srgbClr val="00FFCC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D5F076D2-FE17-292A-9363-81B5C3A90AE6}"/>
                  </a:ext>
                </a:extLst>
              </p:cNvPr>
              <p:cNvSpPr txBox="1"/>
              <p:nvPr/>
            </p:nvSpPr>
            <p:spPr>
              <a:xfrm>
                <a:off x="4183986" y="1513077"/>
                <a:ext cx="1720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90754BD6-875D-89A3-8111-F38A935FC4D8}"/>
                  </a:ext>
                </a:extLst>
              </p:cNvPr>
              <p:cNvSpPr txBox="1"/>
              <p:nvPr/>
            </p:nvSpPr>
            <p:spPr>
              <a:xfrm>
                <a:off x="7360316" y="1501405"/>
                <a:ext cx="1720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00C6EE8-21BA-1C9C-4DF7-1400491499F4}"/>
                </a:ext>
              </a:extLst>
            </p:cNvPr>
            <p:cNvSpPr/>
            <p:nvPr userDrawn="1"/>
          </p:nvSpPr>
          <p:spPr>
            <a:xfrm>
              <a:off x="6028628" y="4253698"/>
              <a:ext cx="360937" cy="3249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弧 30">
              <a:extLst>
                <a:ext uri="{FF2B5EF4-FFF2-40B4-BE49-F238E27FC236}">
                  <a16:creationId xmlns:a16="http://schemas.microsoft.com/office/drawing/2014/main" id="{B0334251-3AFD-AC0F-4AB1-A77E2621EB94}"/>
                </a:ext>
              </a:extLst>
            </p:cNvPr>
            <p:cNvSpPr>
              <a:spLocks noChangeAspect="1"/>
            </p:cNvSpPr>
            <p:nvPr userDrawn="1"/>
          </p:nvSpPr>
          <p:spPr>
            <a:xfrm flipH="1" flipV="1">
              <a:off x="6096706" y="4391840"/>
              <a:ext cx="612000" cy="612000"/>
            </a:xfrm>
            <a:prstGeom prst="arc">
              <a:avLst>
                <a:gd name="adj1" fmla="val 706785"/>
                <a:gd name="adj2" fmla="val 5469933"/>
              </a:avLst>
            </a:prstGeom>
            <a:ln w="3810"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0538FA14-1914-B0D8-8FDE-BACCDCBFA30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0769" y="4131469"/>
              <a:ext cx="0" cy="503901"/>
            </a:xfrm>
            <a:prstGeom prst="line">
              <a:avLst/>
            </a:prstGeom>
            <a:ln w="3810">
              <a:solidFill>
                <a:srgbClr val="FF33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BBA119CB-EAE9-8EFB-1D0A-EAC736172F8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160628" y="6726658"/>
              <a:ext cx="0" cy="2199819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7BE50DEB-3E1D-75F3-F5BA-F4448779A66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773578" y="5047718"/>
              <a:ext cx="0" cy="167894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3C8DF571-346F-42AA-9BA4-A361A7DA3A9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60627" y="5047718"/>
              <a:ext cx="612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E323F5D2-EE79-FE12-A490-479F0D1E24D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160627" y="6726658"/>
              <a:ext cx="612000" cy="0"/>
            </a:xfrm>
            <a:prstGeom prst="line">
              <a:avLst/>
            </a:prstGeom>
            <a:ln w="3810">
              <a:solidFill>
                <a:srgbClr val="00FFC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トンボ">
            <a:extLst>
              <a:ext uri="{FF2B5EF4-FFF2-40B4-BE49-F238E27FC236}">
                <a16:creationId xmlns:a16="http://schemas.microsoft.com/office/drawing/2014/main" id="{61F36FF0-09D2-62C0-0F5D-43C5B1FD0A15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2501269" y="1545880"/>
            <a:ext cx="7597450" cy="7707232"/>
            <a:chOff x="2501567" y="1545880"/>
            <a:chExt cx="7597450" cy="7707232"/>
          </a:xfrm>
        </p:grpSpPr>
        <p:sp>
          <p:nvSpPr>
            <p:cNvPr id="86" name="L 字 85">
              <a:extLst>
                <a:ext uri="{FF2B5EF4-FFF2-40B4-BE49-F238E27FC236}">
                  <a16:creationId xmlns:a16="http://schemas.microsoft.com/office/drawing/2014/main" id="{74ECE5E8-9856-5C83-5032-DF541B966D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01994" y="154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L 字 86">
              <a:extLst>
                <a:ext uri="{FF2B5EF4-FFF2-40B4-BE49-F238E27FC236}">
                  <a16:creationId xmlns:a16="http://schemas.microsoft.com/office/drawing/2014/main" id="{32C9D70F-1021-8A1C-0C1A-14A5F7BA9C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501994" y="1547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星: 4 pt 88">
              <a:extLst>
                <a:ext uri="{FF2B5EF4-FFF2-40B4-BE49-F238E27FC236}">
                  <a16:creationId xmlns:a16="http://schemas.microsoft.com/office/drawing/2014/main" id="{6AF8FCB3-F962-8BFA-B6B4-92767E81EF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L 字 96">
              <a:extLst>
                <a:ext uri="{FF2B5EF4-FFF2-40B4-BE49-F238E27FC236}">
                  <a16:creationId xmlns:a16="http://schemas.microsoft.com/office/drawing/2014/main" id="{F5020FD6-3D52-C880-A47B-56708BB274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01994" y="892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L 字 97">
              <a:extLst>
                <a:ext uri="{FF2B5EF4-FFF2-40B4-BE49-F238E27FC236}">
                  <a16:creationId xmlns:a16="http://schemas.microsoft.com/office/drawing/2014/main" id="{FF528461-D35F-0677-1E52-E0A12C6CA9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501994" y="8819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L 字 98">
              <a:extLst>
                <a:ext uri="{FF2B5EF4-FFF2-40B4-BE49-F238E27FC236}">
                  <a16:creationId xmlns:a16="http://schemas.microsoft.com/office/drawing/2014/main" id="{007E4876-C170-A34A-6A6E-A40B277D04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665994" y="892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L 字 99">
              <a:extLst>
                <a:ext uri="{FF2B5EF4-FFF2-40B4-BE49-F238E27FC236}">
                  <a16:creationId xmlns:a16="http://schemas.microsoft.com/office/drawing/2014/main" id="{A4C64FE6-4D82-EBD7-6B02-13A9D34349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773994" y="8819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L 字 100">
              <a:extLst>
                <a:ext uri="{FF2B5EF4-FFF2-40B4-BE49-F238E27FC236}">
                  <a16:creationId xmlns:a16="http://schemas.microsoft.com/office/drawing/2014/main" id="{19EAB3E1-D925-0BAC-67C5-5E0BC161BE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65994" y="1547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L 字 101">
              <a:extLst>
                <a:ext uri="{FF2B5EF4-FFF2-40B4-BE49-F238E27FC236}">
                  <a16:creationId xmlns:a16="http://schemas.microsoft.com/office/drawing/2014/main" id="{711640F8-2268-0928-BF23-1ADC4BBAE6F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994" y="1547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5" name="星: 4 pt 104">
              <a:extLst>
                <a:ext uri="{FF2B5EF4-FFF2-40B4-BE49-F238E27FC236}">
                  <a16:creationId xmlns:a16="http://schemas.microsoft.com/office/drawing/2014/main" id="{CB38A6AC-4C4D-CA87-22AD-5B4AB842522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1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星: 4 pt 105">
              <a:extLst>
                <a:ext uri="{FF2B5EF4-FFF2-40B4-BE49-F238E27FC236}">
                  <a16:creationId xmlns:a16="http://schemas.microsoft.com/office/drawing/2014/main" id="{242B110F-78FA-5FE6-F49B-A65D93E2FE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125788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星: 4 pt 106">
              <a:extLst>
                <a:ext uri="{FF2B5EF4-FFF2-40B4-BE49-F238E27FC236}">
                  <a16:creationId xmlns:a16="http://schemas.microsoft.com/office/drawing/2014/main" id="{6AD0BB4C-F8E5-EC25-858F-F92E9614BD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863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20694A63-74AE-F9FE-EB28-F81D9C2D305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47658" y="1546966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9B434ED9-5362-56E6-25C3-7BC4F768149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1548335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6E48ECE1-7829-1888-4B0D-B048566FB99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668875" y="676954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4F71A80-0635-168B-031F-40DB7739BF3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676954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EB0A860-AD2D-1C71-9928-04B3B408CF7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607658" y="8929112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5E665BB0-5359-4CDB-56FE-D56FE3DF582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47857" y="8928594"/>
              <a:ext cx="0" cy="324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8659E5FC-E714-D25C-C6BE-DB35895EFE4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111734" y="665945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B15EB679-987C-6643-EFAE-C136946B6CD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501567" y="666093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F8B6FB22-5BEC-300E-7534-D81F3EC577F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775017" y="6659455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5031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kumimoji="1"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kumimoji="1"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01" userDrawn="1">
          <p15:clr>
            <a:srgbClr val="F26B43"/>
          </p15:clr>
        </p15:guide>
        <p15:guide id="2" pos="39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432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17</cp:revision>
  <dcterms:created xsi:type="dcterms:W3CDTF">2024-07-11T04:34:31Z</dcterms:created>
  <dcterms:modified xsi:type="dcterms:W3CDTF">2024-07-16T05:56:27Z</dcterms:modified>
</cp:coreProperties>
</file>