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12599988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2C51"/>
    <a:srgbClr val="00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57" autoAdjust="0"/>
    <p:restoredTop sz="95771" autoAdjust="0"/>
  </p:normalViewPr>
  <p:slideViewPr>
    <p:cSldViewPr snapToGrid="0">
      <p:cViewPr>
        <p:scale>
          <a:sx n="51" d="100"/>
          <a:sy n="51" d="100"/>
        </p:scale>
        <p:origin x="414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809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商品名">
            <a:extLst>
              <a:ext uri="{FF2B5EF4-FFF2-40B4-BE49-F238E27FC236}">
                <a16:creationId xmlns:a16="http://schemas.microsoft.com/office/drawing/2014/main" id="{182EA359-EE60-33EC-1C46-5064458A9E18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31608" y="90486"/>
            <a:ext cx="12345285" cy="830997"/>
            <a:chOff x="131608" y="90486"/>
            <a:chExt cx="12345285" cy="830997"/>
          </a:xfrm>
        </p:grpSpPr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354CB91C-74FA-E4FD-F518-C61EC2D5E1E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1608" y="117379"/>
              <a:ext cx="5153086" cy="681953"/>
            </a:xfrm>
            <a:prstGeom prst="rect">
              <a:avLst/>
            </a:prstGeom>
            <a:noFill/>
            <a:ln w="63500">
              <a:solidFill>
                <a:schemeClr val="tx2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カードキーケース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A</a:t>
              </a:r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タイプ</a:t>
              </a:r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84D29ACD-C120-6674-DBE3-B582358F7AC0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472952" y="90486"/>
              <a:ext cx="30121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仕上サイズ：</a:t>
              </a:r>
              <a:r>
                <a:rPr kumimoji="1" lang="en-US" altLang="ja-JP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85×130</a:t>
              </a:r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ｍｍ</a:t>
              </a:r>
              <a:endParaRPr kumimoji="1" lang="en-US" altLang="ja-JP" sz="1600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187×190</a:t>
              </a:r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ｍｍ</a:t>
              </a:r>
              <a:endParaRPr kumimoji="1" lang="en-US" altLang="ja-JP" sz="1600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ポケットサイズ：</a:t>
              </a:r>
              <a:r>
                <a:rPr kumimoji="1" lang="en-US" altLang="ja-JP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80×60</a:t>
              </a:r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ｍｍ</a:t>
              </a:r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7345F99-6123-E4ED-7A0A-AE4DE52A556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77336" y="123095"/>
              <a:ext cx="1299557" cy="68195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 w="63500">
              <a:solidFill>
                <a:schemeClr val="tx2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>
                  <a:solidFill>
                    <a:schemeClr val="bg1"/>
                  </a:solidFill>
                </a:rPr>
                <a:t>表面</a:t>
              </a:r>
            </a:p>
          </p:txBody>
        </p:sp>
      </p:grpSp>
      <p:sp>
        <p:nvSpPr>
          <p:cNvPr id="123" name="注意書き">
            <a:extLst>
              <a:ext uri="{FF2B5EF4-FFF2-40B4-BE49-F238E27FC236}">
                <a16:creationId xmlns:a16="http://schemas.microsoft.com/office/drawing/2014/main" id="{C5B56543-8DC8-495C-0E8B-81D33451865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" y="10155606"/>
            <a:ext cx="12599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※PowerPoint</a:t>
            </a:r>
            <a:r>
              <a:rPr kumimoji="1" lang="ja-JP" altLang="en-US" dirty="0"/>
              <a:t>のテンプレートを利用したデータ制作の手順は</a:t>
            </a:r>
            <a:r>
              <a:rPr kumimoji="1" lang="en-US" altLang="ja-JP" dirty="0"/>
              <a:t>PDF</a:t>
            </a:r>
            <a:r>
              <a:rPr kumimoji="1" lang="ja-JP" altLang="en-US" dirty="0"/>
              <a:t>「データ作成の手順</a:t>
            </a:r>
            <a:r>
              <a:rPr kumimoji="1" lang="en-US" altLang="ja-JP" dirty="0"/>
              <a:t>(PowerPoint</a:t>
            </a:r>
            <a:r>
              <a:rPr kumimoji="1" lang="ja-JP" altLang="en-US" dirty="0"/>
              <a:t>用</a:t>
            </a:r>
            <a:r>
              <a:rPr kumimoji="1" lang="en-US" altLang="ja-JP" dirty="0"/>
              <a:t>)</a:t>
            </a:r>
            <a:r>
              <a:rPr kumimoji="1" lang="ja-JP" altLang="en-US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/>
              <a:t>「チェックリスト</a:t>
            </a:r>
            <a:r>
              <a:rPr kumimoji="1" lang="en-US" altLang="ja-JP" b="1" dirty="0"/>
              <a:t>(PowerPoint</a:t>
            </a:r>
            <a:r>
              <a:rPr kumimoji="1" lang="ja-JP" altLang="en-US" b="1" dirty="0"/>
              <a:t>用</a:t>
            </a:r>
            <a:r>
              <a:rPr kumimoji="1" lang="en-US" altLang="ja-JP" b="1" dirty="0"/>
              <a:t>)</a:t>
            </a:r>
            <a:r>
              <a:rPr kumimoji="1" lang="ja-JP" altLang="en-US" b="1" dirty="0"/>
              <a:t>」の項目をご確認の上、</a:t>
            </a:r>
            <a:r>
              <a:rPr kumimoji="1" lang="en-US" altLang="ja-JP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b="1" dirty="0"/>
              <a:t>ご入稿ください。</a:t>
            </a:r>
          </a:p>
        </p:txBody>
      </p:sp>
      <p:grpSp>
        <p:nvGrpSpPr>
          <p:cNvPr id="127" name="キーケース枠">
            <a:extLst>
              <a:ext uri="{FF2B5EF4-FFF2-40B4-BE49-F238E27FC236}">
                <a16:creationId xmlns:a16="http://schemas.microsoft.com/office/drawing/2014/main" id="{24037FF5-78AA-9496-086C-5E4EBDC769CE}"/>
              </a:ext>
            </a:extLst>
          </p:cNvPr>
          <p:cNvGrpSpPr/>
          <p:nvPr userDrawn="1"/>
        </p:nvGrpSpPr>
        <p:grpSpPr>
          <a:xfrm>
            <a:off x="2932327" y="1501405"/>
            <a:ext cx="6843332" cy="7425072"/>
            <a:chOff x="2932327" y="1501405"/>
            <a:chExt cx="6843332" cy="7425072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6C20B890-162D-FBD8-2921-823706FC0658}"/>
                </a:ext>
              </a:extLst>
            </p:cNvPr>
            <p:cNvGrpSpPr/>
            <p:nvPr/>
          </p:nvGrpSpPr>
          <p:grpSpPr>
            <a:xfrm>
              <a:off x="2932327" y="1870477"/>
              <a:ext cx="6843332" cy="7056000"/>
              <a:chOff x="2934708" y="1891906"/>
              <a:chExt cx="6843332" cy="7056000"/>
            </a:xfrm>
          </p:grpSpPr>
          <p:grpSp>
            <p:nvGrpSpPr>
              <p:cNvPr id="44" name="黒">
                <a:extLst>
                  <a:ext uri="{FF2B5EF4-FFF2-40B4-BE49-F238E27FC236}">
                    <a16:creationId xmlns:a16="http://schemas.microsoft.com/office/drawing/2014/main" id="{09548647-06E3-9148-0E2D-618598B0830F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2934708" y="2000884"/>
                <a:ext cx="6735332" cy="6840000"/>
                <a:chOff x="2934708" y="2000884"/>
                <a:chExt cx="6735332" cy="6840000"/>
              </a:xfrm>
            </p:grpSpPr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94C5BE02-E87E-9EB7-A949-7258792BA5EF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3550040" y="2000884"/>
                  <a:ext cx="6120000" cy="4680929"/>
                  <a:chOff x="3519922" y="1988936"/>
                  <a:chExt cx="6120000" cy="4680929"/>
                </a:xfrm>
              </p:grpSpPr>
              <p:cxnSp>
                <p:nvCxnSpPr>
                  <p:cNvPr id="7" name="直線コネクタ 6">
                    <a:extLst>
                      <a:ext uri="{FF2B5EF4-FFF2-40B4-BE49-F238E27FC236}">
                        <a16:creationId xmlns:a16="http://schemas.microsoft.com/office/drawing/2014/main" id="{BC010BC0-8E12-7789-D01F-3B10AADCB5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519922" y="1988936"/>
                    <a:ext cx="0" cy="468000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直線コネクタ 7">
                    <a:extLst>
                      <a:ext uri="{FF2B5EF4-FFF2-40B4-BE49-F238E27FC236}">
                        <a16:creationId xmlns:a16="http://schemas.microsoft.com/office/drawing/2014/main" id="{81151D40-2D43-E575-7DA2-197BF587E8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579922" y="1988936"/>
                    <a:ext cx="0" cy="468000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直線コネクタ 8">
                    <a:extLst>
                      <a:ext uri="{FF2B5EF4-FFF2-40B4-BE49-F238E27FC236}">
                        <a16:creationId xmlns:a16="http://schemas.microsoft.com/office/drawing/2014/main" id="{2DC5F5F1-3E0A-F470-FC5D-231F78B8C2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519922" y="1988936"/>
                    <a:ext cx="3060000" cy="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直線コネクタ 9">
                    <a:extLst>
                      <a:ext uri="{FF2B5EF4-FFF2-40B4-BE49-F238E27FC236}">
                        <a16:creationId xmlns:a16="http://schemas.microsoft.com/office/drawing/2014/main" id="{1D0EE0DF-1965-42D2-460C-4F50891B8A8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519922" y="6668936"/>
                    <a:ext cx="3060000" cy="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直線コネクタ 10">
                    <a:extLst>
                      <a:ext uri="{FF2B5EF4-FFF2-40B4-BE49-F238E27FC236}">
                        <a16:creationId xmlns:a16="http://schemas.microsoft.com/office/drawing/2014/main" id="{DC82D1B4-5E22-9B9F-9638-945C96F76DB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579922" y="6669865"/>
                    <a:ext cx="3060000" cy="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直線コネクタ 11">
                    <a:extLst>
                      <a:ext uri="{FF2B5EF4-FFF2-40B4-BE49-F238E27FC236}">
                        <a16:creationId xmlns:a16="http://schemas.microsoft.com/office/drawing/2014/main" id="{602730FC-DE91-08F8-333E-F19DA00E80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639922" y="1988936"/>
                    <a:ext cx="0" cy="468000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直線コネクタ 13">
                    <a:extLst>
                      <a:ext uri="{FF2B5EF4-FFF2-40B4-BE49-F238E27FC236}">
                        <a16:creationId xmlns:a16="http://schemas.microsoft.com/office/drawing/2014/main" id="{E6F85C5C-B146-CC49-1F87-CFDBF181595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579922" y="1988936"/>
                    <a:ext cx="3060000" cy="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6" name="直線コネクタ 15">
                  <a:extLst>
                    <a:ext uri="{FF2B5EF4-FFF2-40B4-BE49-F238E27FC236}">
                      <a16:creationId xmlns:a16="http://schemas.microsoft.com/office/drawing/2014/main" id="{B84C4C49-1132-78F2-79E0-C891AB7927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50040" y="6680884"/>
                  <a:ext cx="0" cy="2160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線コネクタ 16">
                  <a:extLst>
                    <a:ext uri="{FF2B5EF4-FFF2-40B4-BE49-F238E27FC236}">
                      <a16:creationId xmlns:a16="http://schemas.microsoft.com/office/drawing/2014/main" id="{A9DCD2F1-0596-9371-27D5-1B74731D7979}"/>
                    </a:ext>
                  </a:extLst>
                </p:cNvPr>
                <p:cNvCxnSpPr>
                  <a:cxnSpLocks/>
                  <a:endCxn id="35" idx="2"/>
                </p:cNvCxnSpPr>
                <p:nvPr/>
              </p:nvCxnSpPr>
              <p:spPr>
                <a:xfrm flipV="1">
                  <a:off x="3550040" y="8840700"/>
                  <a:ext cx="2671966" cy="184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直線コネクタ 18">
                  <a:extLst>
                    <a:ext uri="{FF2B5EF4-FFF2-40B4-BE49-F238E27FC236}">
                      <a16:creationId xmlns:a16="http://schemas.microsoft.com/office/drawing/2014/main" id="{BE44E031-6F5C-C490-CC29-603CB2E6DDB8}"/>
                    </a:ext>
                  </a:extLst>
                </p:cNvPr>
                <p:cNvCxnSpPr>
                  <a:cxnSpLocks/>
                  <a:endCxn id="35" idx="0"/>
                </p:cNvCxnSpPr>
                <p:nvPr/>
              </p:nvCxnSpPr>
              <p:spPr>
                <a:xfrm flipH="1">
                  <a:off x="6429093" y="6680884"/>
                  <a:ext cx="9" cy="1945937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85A202FC-E12A-1276-923B-CE1350D194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35808" y="5273941"/>
                  <a:ext cx="1281" cy="1288692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コネクタ 25">
                  <a:extLst>
                    <a:ext uri="{FF2B5EF4-FFF2-40B4-BE49-F238E27FC236}">
                      <a16:creationId xmlns:a16="http://schemas.microsoft.com/office/drawing/2014/main" id="{94FA938A-148B-93BA-35A1-BDB9B4E966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34708" y="5164931"/>
                  <a:ext cx="615332" cy="10901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線コネクタ 32">
                  <a:extLst>
                    <a:ext uri="{FF2B5EF4-FFF2-40B4-BE49-F238E27FC236}">
                      <a16:creationId xmlns:a16="http://schemas.microsoft.com/office/drawing/2014/main" id="{A5D6C8D8-4B05-5D3B-084A-A5841B8F6C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934708" y="6562633"/>
                  <a:ext cx="615331" cy="10901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円弧 34">
                  <a:extLst>
                    <a:ext uri="{FF2B5EF4-FFF2-40B4-BE49-F238E27FC236}">
                      <a16:creationId xmlns:a16="http://schemas.microsoft.com/office/drawing/2014/main" id="{9320641C-CC10-EF28-91B2-29B8EC509EA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997102" y="8408884"/>
                  <a:ext cx="432000" cy="432000"/>
                </a:xfrm>
                <a:prstGeom prst="arc">
                  <a:avLst>
                    <a:gd name="adj1" fmla="val 30828"/>
                    <a:gd name="adj2" fmla="val 5258251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8" name="直線コネクタ 37">
                  <a:extLst>
                    <a:ext uri="{FF2B5EF4-FFF2-40B4-BE49-F238E27FC236}">
                      <a16:creationId xmlns:a16="http://schemas.microsoft.com/office/drawing/2014/main" id="{E6C0D7BD-C1EF-F596-6DE8-5812532BC3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09499" y="8300700"/>
                  <a:ext cx="2167451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515B64F7-6E9F-D782-B41E-E5669C117DC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871118" y="8260695"/>
                  <a:ext cx="72000" cy="70485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50E8D2CD-9083-B438-1AF2-41968B82423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036016" y="8260694"/>
                  <a:ext cx="72000" cy="70485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" name="ピンク">
                <a:extLst>
                  <a:ext uri="{FF2B5EF4-FFF2-40B4-BE49-F238E27FC236}">
                    <a16:creationId xmlns:a16="http://schemas.microsoft.com/office/drawing/2014/main" id="{64E8AC22-A954-E1BE-283B-1C8A80DB2826}"/>
                  </a:ext>
                </a:extLst>
              </p:cNvPr>
              <p:cNvGrpSpPr/>
              <p:nvPr/>
            </p:nvGrpSpPr>
            <p:grpSpPr>
              <a:xfrm>
                <a:off x="3657241" y="2109453"/>
                <a:ext cx="5904796" cy="6623431"/>
                <a:chOff x="3657241" y="2109453"/>
                <a:chExt cx="5904796" cy="6623431"/>
              </a:xfrm>
            </p:grpSpPr>
            <p:sp>
              <p:nvSpPr>
                <p:cNvPr id="45" name="正方形/長方形 44">
                  <a:extLst>
                    <a:ext uri="{FF2B5EF4-FFF2-40B4-BE49-F238E27FC236}">
                      <a16:creationId xmlns:a16="http://schemas.microsoft.com/office/drawing/2014/main" id="{37DFD263-C260-1556-6EE1-CF41FA0315F8}"/>
                    </a:ext>
                  </a:extLst>
                </p:cNvPr>
                <p:cNvSpPr/>
                <p:nvPr/>
              </p:nvSpPr>
              <p:spPr>
                <a:xfrm>
                  <a:off x="3658038" y="2109453"/>
                  <a:ext cx="2844000" cy="4464000"/>
                </a:xfrm>
                <a:prstGeom prst="rect">
                  <a:avLst/>
                </a:prstGeom>
                <a:noFill/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正方形/長方形 48">
                  <a:extLst>
                    <a:ext uri="{FF2B5EF4-FFF2-40B4-BE49-F238E27FC236}">
                      <a16:creationId xmlns:a16="http://schemas.microsoft.com/office/drawing/2014/main" id="{5687721B-D553-2DBB-5A15-C7534024B473}"/>
                    </a:ext>
                  </a:extLst>
                </p:cNvPr>
                <p:cNvSpPr/>
                <p:nvPr/>
              </p:nvSpPr>
              <p:spPr>
                <a:xfrm>
                  <a:off x="6718037" y="2111478"/>
                  <a:ext cx="2844000" cy="4464000"/>
                </a:xfrm>
                <a:prstGeom prst="rect">
                  <a:avLst/>
                </a:prstGeom>
                <a:noFill/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50" name="直線コネクタ 49">
                  <a:extLst>
                    <a:ext uri="{FF2B5EF4-FFF2-40B4-BE49-F238E27FC236}">
                      <a16:creationId xmlns:a16="http://schemas.microsoft.com/office/drawing/2014/main" id="{5D6FE2F3-D334-539F-DD70-A417A7955E4E}"/>
                    </a:ext>
                  </a:extLst>
                </p:cNvPr>
                <p:cNvCxnSpPr/>
                <p:nvPr/>
              </p:nvCxnSpPr>
              <p:spPr>
                <a:xfrm>
                  <a:off x="3658038" y="6788884"/>
                  <a:ext cx="0" cy="194400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線コネクタ 50">
                  <a:extLst>
                    <a:ext uri="{FF2B5EF4-FFF2-40B4-BE49-F238E27FC236}">
                      <a16:creationId xmlns:a16="http://schemas.microsoft.com/office/drawing/2014/main" id="{26FC408F-1A3C-5817-A3D7-F8FA97BD72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57241" y="8732700"/>
                  <a:ext cx="2555861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線コネクタ 51">
                  <a:extLst>
                    <a:ext uri="{FF2B5EF4-FFF2-40B4-BE49-F238E27FC236}">
                      <a16:creationId xmlns:a16="http://schemas.microsoft.com/office/drawing/2014/main" id="{3039524C-3F82-5F53-BA51-787E67A191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57241" y="6788132"/>
                  <a:ext cx="2664000" cy="184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直線コネクタ 52">
                  <a:extLst>
                    <a:ext uri="{FF2B5EF4-FFF2-40B4-BE49-F238E27FC236}">
                      <a16:creationId xmlns:a16="http://schemas.microsoft.com/office/drawing/2014/main" id="{49B5CE95-CABF-609A-4D74-2FB5BA71F6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321241" y="6788884"/>
                  <a:ext cx="1403" cy="183600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円弧 55">
                  <a:extLst>
                    <a:ext uri="{FF2B5EF4-FFF2-40B4-BE49-F238E27FC236}">
                      <a16:creationId xmlns:a16="http://schemas.microsoft.com/office/drawing/2014/main" id="{D3B40F56-EE94-03FD-CE4A-28D4A4E8310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105098" y="8516884"/>
                  <a:ext cx="216000" cy="216000"/>
                </a:xfrm>
                <a:prstGeom prst="arc">
                  <a:avLst>
                    <a:gd name="adj1" fmla="val 21417091"/>
                    <a:gd name="adj2" fmla="val 5667736"/>
                  </a:avLst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" name="緑">
                <a:extLst>
                  <a:ext uri="{FF2B5EF4-FFF2-40B4-BE49-F238E27FC236}">
                    <a16:creationId xmlns:a16="http://schemas.microsoft.com/office/drawing/2014/main" id="{A20FD4D4-C912-CAB4-7B8E-E3BD457A9756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3442039" y="1891906"/>
                <a:ext cx="6336001" cy="7056000"/>
                <a:chOff x="3442039" y="1891906"/>
                <a:chExt cx="6336001" cy="7056000"/>
              </a:xfrm>
            </p:grpSpPr>
            <p:cxnSp>
              <p:nvCxnSpPr>
                <p:cNvPr id="63" name="直線コネクタ 62">
                  <a:extLst>
                    <a:ext uri="{FF2B5EF4-FFF2-40B4-BE49-F238E27FC236}">
                      <a16:creationId xmlns:a16="http://schemas.microsoft.com/office/drawing/2014/main" id="{FA8B5AD5-A97B-E9CB-93C9-1F5DDFCE0C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42039" y="1892884"/>
                  <a:ext cx="6336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直線コネクタ 65">
                  <a:extLst>
                    <a:ext uri="{FF2B5EF4-FFF2-40B4-BE49-F238E27FC236}">
                      <a16:creationId xmlns:a16="http://schemas.microsoft.com/office/drawing/2014/main" id="{8E79D210-2912-C465-8F8D-8694DEB3DE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42039" y="8947906"/>
                  <a:ext cx="3096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直線コネクタ 66">
                  <a:extLst>
                    <a:ext uri="{FF2B5EF4-FFF2-40B4-BE49-F238E27FC236}">
                      <a16:creationId xmlns:a16="http://schemas.microsoft.com/office/drawing/2014/main" id="{7417D6C9-4A45-6419-F801-36497F5498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37093" y="6787906"/>
                  <a:ext cx="3240946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直線コネクタ 67">
                  <a:extLst>
                    <a:ext uri="{FF2B5EF4-FFF2-40B4-BE49-F238E27FC236}">
                      <a16:creationId xmlns:a16="http://schemas.microsoft.com/office/drawing/2014/main" id="{CE365F52-C820-4B04-FF87-21B4938A5A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778040" y="1891906"/>
                  <a:ext cx="0" cy="4896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直線コネクタ 68">
                  <a:extLst>
                    <a:ext uri="{FF2B5EF4-FFF2-40B4-BE49-F238E27FC236}">
                      <a16:creationId xmlns:a16="http://schemas.microsoft.com/office/drawing/2014/main" id="{779DC022-2B02-E700-FCF6-947621BB42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38911" y="6787906"/>
                  <a:ext cx="0" cy="2160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直線コネクタ 69">
                  <a:extLst>
                    <a:ext uri="{FF2B5EF4-FFF2-40B4-BE49-F238E27FC236}">
                      <a16:creationId xmlns:a16="http://schemas.microsoft.com/office/drawing/2014/main" id="{68D8816B-A386-FAF3-F03A-1FBA1FA9E7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42039" y="1891906"/>
                  <a:ext cx="0" cy="7056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D5F076D2-FE17-292A-9363-81B5C3A90AE6}"/>
                </a:ext>
              </a:extLst>
            </p:cNvPr>
            <p:cNvSpPr txBox="1"/>
            <p:nvPr/>
          </p:nvSpPr>
          <p:spPr>
            <a:xfrm>
              <a:off x="4183986" y="1513077"/>
              <a:ext cx="1720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rgbClr val="FF0000"/>
                  </a:solidFill>
                </a:rPr>
                <a:t>裏表紙（</a:t>
              </a:r>
              <a:r>
                <a:rPr kumimoji="1" lang="en-US" altLang="ja-JP" b="1" dirty="0">
                  <a:solidFill>
                    <a:srgbClr val="FF0000"/>
                  </a:solidFill>
                </a:rPr>
                <a:t>P4</a:t>
              </a:r>
              <a:r>
                <a:rPr kumimoji="1" lang="ja-JP" altLang="en-US" b="1" dirty="0">
                  <a:solidFill>
                    <a:srgbClr val="FF0000"/>
                  </a:solidFill>
                </a:rPr>
                <a:t>）</a:t>
              </a:r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90754BD6-875D-89A3-8111-F38A935FC4D8}"/>
                </a:ext>
              </a:extLst>
            </p:cNvPr>
            <p:cNvSpPr txBox="1"/>
            <p:nvPr/>
          </p:nvSpPr>
          <p:spPr>
            <a:xfrm>
              <a:off x="7360316" y="1501405"/>
              <a:ext cx="1720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rgbClr val="FF0000"/>
                  </a:solidFill>
                </a:rPr>
                <a:t>表紙（</a:t>
              </a:r>
              <a:r>
                <a:rPr kumimoji="1" lang="en-US" altLang="ja-JP" b="1" dirty="0">
                  <a:solidFill>
                    <a:srgbClr val="FF0000"/>
                  </a:solidFill>
                </a:rPr>
                <a:t>P1</a:t>
              </a:r>
              <a:r>
                <a:rPr kumimoji="1" lang="ja-JP" altLang="en-US" b="1" dirty="0">
                  <a:solidFill>
                    <a:srgbClr val="FF0000"/>
                  </a:solidFill>
                </a:rPr>
                <a:t>）</a:t>
              </a:r>
            </a:p>
          </p:txBody>
        </p:sp>
      </p:grpSp>
      <p:grpSp>
        <p:nvGrpSpPr>
          <p:cNvPr id="119" name="トンボ">
            <a:extLst>
              <a:ext uri="{FF2B5EF4-FFF2-40B4-BE49-F238E27FC236}">
                <a16:creationId xmlns:a16="http://schemas.microsoft.com/office/drawing/2014/main" id="{61F36FF0-09D2-62C0-0F5D-43C5B1FD0A15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501567" y="1545880"/>
            <a:ext cx="7597450" cy="7707232"/>
            <a:chOff x="2501567" y="1545880"/>
            <a:chExt cx="7597450" cy="7707232"/>
          </a:xfrm>
        </p:grpSpPr>
        <p:sp>
          <p:nvSpPr>
            <p:cNvPr id="86" name="L 字 85">
              <a:extLst>
                <a:ext uri="{FF2B5EF4-FFF2-40B4-BE49-F238E27FC236}">
                  <a16:creationId xmlns:a16="http://schemas.microsoft.com/office/drawing/2014/main" id="{74ECE5E8-9856-5C83-5032-DF541B966DA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501994" y="154788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L 字 86">
              <a:extLst>
                <a:ext uri="{FF2B5EF4-FFF2-40B4-BE49-F238E27FC236}">
                  <a16:creationId xmlns:a16="http://schemas.microsoft.com/office/drawing/2014/main" id="{32C9D70F-1021-8A1C-0C1A-14A5F7BA9C7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501994" y="154788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星: 4 pt 88">
              <a:extLst>
                <a:ext uri="{FF2B5EF4-FFF2-40B4-BE49-F238E27FC236}">
                  <a16:creationId xmlns:a16="http://schemas.microsoft.com/office/drawing/2014/main" id="{6AF8FCB3-F962-8BFA-B6B4-92767E81EF8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773994" y="4949881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L 字 96">
              <a:extLst>
                <a:ext uri="{FF2B5EF4-FFF2-40B4-BE49-F238E27FC236}">
                  <a16:creationId xmlns:a16="http://schemas.microsoft.com/office/drawing/2014/main" id="{F5020FD6-3D52-C880-A47B-56708BB274A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501994" y="892788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L 字 97">
              <a:extLst>
                <a:ext uri="{FF2B5EF4-FFF2-40B4-BE49-F238E27FC236}">
                  <a16:creationId xmlns:a16="http://schemas.microsoft.com/office/drawing/2014/main" id="{FF528461-D35F-0677-1E52-E0A12C6CA9A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501994" y="881988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L 字 98">
              <a:extLst>
                <a:ext uri="{FF2B5EF4-FFF2-40B4-BE49-F238E27FC236}">
                  <a16:creationId xmlns:a16="http://schemas.microsoft.com/office/drawing/2014/main" id="{007E4876-C170-A34A-6A6E-A40B277D044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9665994" y="892788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L 字 99">
              <a:extLst>
                <a:ext uri="{FF2B5EF4-FFF2-40B4-BE49-F238E27FC236}">
                  <a16:creationId xmlns:a16="http://schemas.microsoft.com/office/drawing/2014/main" id="{A4C64FE6-4D82-EBD7-6B02-13A9D34349B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9773994" y="881988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L 字 100">
              <a:extLst>
                <a:ext uri="{FF2B5EF4-FFF2-40B4-BE49-F238E27FC236}">
                  <a16:creationId xmlns:a16="http://schemas.microsoft.com/office/drawing/2014/main" id="{19EAB3E1-D925-0BAC-67C5-5E0BC161BED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65994" y="154788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L 字 101">
              <a:extLst>
                <a:ext uri="{FF2B5EF4-FFF2-40B4-BE49-F238E27FC236}">
                  <a16:creationId xmlns:a16="http://schemas.microsoft.com/office/drawing/2014/main" id="{711640F8-2268-0928-BF23-1ADC4BBAE6F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773994" y="154788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星: 4 pt 104">
              <a:extLst>
                <a:ext uri="{FF2B5EF4-FFF2-40B4-BE49-F238E27FC236}">
                  <a16:creationId xmlns:a16="http://schemas.microsoft.com/office/drawing/2014/main" id="{CB38A6AC-4C4D-CA87-22AD-5B4AB842522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501994" y="4949881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6" name="星: 4 pt 105">
              <a:extLst>
                <a:ext uri="{FF2B5EF4-FFF2-40B4-BE49-F238E27FC236}">
                  <a16:creationId xmlns:a16="http://schemas.microsoft.com/office/drawing/2014/main" id="{242B110F-78FA-5FE6-F49B-A65D93E2FEB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6137994" y="1257880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星: 4 pt 106">
              <a:extLst>
                <a:ext uri="{FF2B5EF4-FFF2-40B4-BE49-F238E27FC236}">
                  <a16:creationId xmlns:a16="http://schemas.microsoft.com/office/drawing/2014/main" id="{6AD0BB4C-F8E5-EC25-858F-F92E9614BDA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6137994" y="8639881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20694A63-74AE-F9FE-EB28-F81D9C2D305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3547658" y="1546966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9B434ED9-5362-56E6-25C3-7BC4F768149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6607658" y="1548335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6E48ECE1-7829-1888-4B0D-B048566FB996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9668875" y="6769544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04F71A80-0635-168B-031F-40DB7739BF3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6607658" y="6769544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0EB0A860-AD2D-1C71-9928-04B3B408CF7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6607658" y="8929112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5E665BB0-5359-4CDB-56FE-D56FE3DF582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3547857" y="8928594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8659E5FC-E714-D25C-C6BE-DB35895EFE4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3111734" y="6659455"/>
              <a:ext cx="324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B15EB679-987C-6643-EFAE-C136946B6CD6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501567" y="6660935"/>
              <a:ext cx="324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F8B6FB22-5BEC-300E-7534-D81F3EC577F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9775017" y="6659455"/>
              <a:ext cx="324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031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1260043" rtl="0" eaLnBrk="1" latinLnBrk="0" hangingPunct="1">
        <a:lnSpc>
          <a:spcPct val="90000"/>
        </a:lnSpc>
        <a:spcBef>
          <a:spcPct val="0"/>
        </a:spcBef>
        <a:buNone/>
        <a:defRPr kumimoji="1" sz="60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011" indent="-315011" algn="l" defTabSz="1260043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3858" kern="1200">
          <a:solidFill>
            <a:schemeClr val="tx1"/>
          </a:solidFill>
          <a:latin typeface="+mn-lt"/>
          <a:ea typeface="+mn-ea"/>
          <a:cs typeface="+mn-cs"/>
        </a:defRPr>
      </a:lvl1pPr>
      <a:lvl2pPr marL="945032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3307" kern="1200">
          <a:solidFill>
            <a:schemeClr val="tx1"/>
          </a:solidFill>
          <a:latin typeface="+mn-lt"/>
          <a:ea typeface="+mn-ea"/>
          <a:cs typeface="+mn-cs"/>
        </a:defRPr>
      </a:lvl2pPr>
      <a:lvl3pPr marL="1575054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756" kern="1200">
          <a:solidFill>
            <a:schemeClr val="tx1"/>
          </a:solidFill>
          <a:latin typeface="+mn-lt"/>
          <a:ea typeface="+mn-ea"/>
          <a:cs typeface="+mn-cs"/>
        </a:defRPr>
      </a:lvl3pPr>
      <a:lvl4pPr marL="2205076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4pPr>
      <a:lvl5pPr marL="2835097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5pPr>
      <a:lvl6pPr marL="3465119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6pPr>
      <a:lvl7pPr marL="4095140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7pPr>
      <a:lvl8pPr marL="4725162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8pPr>
      <a:lvl9pPr marL="5355184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1pPr>
      <a:lvl2pPr marL="630022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890065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4pPr>
      <a:lvl5pPr marL="2520086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5pPr>
      <a:lvl6pPr marL="3150108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6pPr>
      <a:lvl7pPr marL="3780130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7pPr>
      <a:lvl8pPr marL="4410151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8pPr>
      <a:lvl9pPr marL="5040173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401" userDrawn="1">
          <p15:clr>
            <a:srgbClr val="F26B43"/>
          </p15:clr>
        </p15:guide>
        <p15:guide id="2" pos="39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7432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15</cp:revision>
  <dcterms:created xsi:type="dcterms:W3CDTF">2024-07-11T04:34:31Z</dcterms:created>
  <dcterms:modified xsi:type="dcterms:W3CDTF">2024-07-11T06:55:54Z</dcterms:modified>
</cp:coreProperties>
</file>