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</p:sldMasterIdLst>
  <p:notesMasterIdLst>
    <p:notesMasterId r:id="rId3"/>
  </p:notesMasterIdLst>
  <p:sldIdLst>
    <p:sldId id="257" r:id="rId2"/>
  </p:sldIdLst>
  <p:sldSz cx="12599988" cy="89995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00FFCC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5658" autoAdjust="0"/>
  </p:normalViewPr>
  <p:slideViewPr>
    <p:cSldViewPr snapToGrid="0">
      <p:cViewPr varScale="1">
        <p:scale>
          <a:sx n="74" d="100"/>
          <a:sy n="74" d="100"/>
        </p:scale>
        <p:origin x="7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20E937-28F1-461D-ABE5-E747A44BB46B}" type="datetimeFigureOut">
              <a:rPr kumimoji="1" lang="ja-JP" altLang="en-US" smtClean="0"/>
              <a:t>2024/7/17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68413" y="1143000"/>
            <a:ext cx="43211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0FC5BF-9280-40E5-942B-BD0D8BAA1B5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3353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23158" rtl="0" eaLnBrk="1" latinLnBrk="0" hangingPunct="1">
      <a:defRPr kumimoji="1" sz="1474" kern="1200">
        <a:solidFill>
          <a:schemeClr val="tx1"/>
        </a:solidFill>
        <a:latin typeface="+mn-lt"/>
        <a:ea typeface="+mn-ea"/>
        <a:cs typeface="+mn-cs"/>
      </a:defRPr>
    </a:lvl1pPr>
    <a:lvl2pPr marL="561579" algn="l" defTabSz="1123158" rtl="0" eaLnBrk="1" latinLnBrk="0" hangingPunct="1">
      <a:defRPr kumimoji="1" sz="1474" kern="1200">
        <a:solidFill>
          <a:schemeClr val="tx1"/>
        </a:solidFill>
        <a:latin typeface="+mn-lt"/>
        <a:ea typeface="+mn-ea"/>
        <a:cs typeface="+mn-cs"/>
      </a:defRPr>
    </a:lvl2pPr>
    <a:lvl3pPr marL="1123158" algn="l" defTabSz="1123158" rtl="0" eaLnBrk="1" latinLnBrk="0" hangingPunct="1">
      <a:defRPr kumimoji="1" sz="1474" kern="1200">
        <a:solidFill>
          <a:schemeClr val="tx1"/>
        </a:solidFill>
        <a:latin typeface="+mn-lt"/>
        <a:ea typeface="+mn-ea"/>
        <a:cs typeface="+mn-cs"/>
      </a:defRPr>
    </a:lvl3pPr>
    <a:lvl4pPr marL="1684736" algn="l" defTabSz="1123158" rtl="0" eaLnBrk="1" latinLnBrk="0" hangingPunct="1">
      <a:defRPr kumimoji="1" sz="1474" kern="1200">
        <a:solidFill>
          <a:schemeClr val="tx1"/>
        </a:solidFill>
        <a:latin typeface="+mn-lt"/>
        <a:ea typeface="+mn-ea"/>
        <a:cs typeface="+mn-cs"/>
      </a:defRPr>
    </a:lvl4pPr>
    <a:lvl5pPr marL="2246315" algn="l" defTabSz="1123158" rtl="0" eaLnBrk="1" latinLnBrk="0" hangingPunct="1">
      <a:defRPr kumimoji="1" sz="1474" kern="1200">
        <a:solidFill>
          <a:schemeClr val="tx1"/>
        </a:solidFill>
        <a:latin typeface="+mn-lt"/>
        <a:ea typeface="+mn-ea"/>
        <a:cs typeface="+mn-cs"/>
      </a:defRPr>
    </a:lvl5pPr>
    <a:lvl6pPr marL="2807894" algn="l" defTabSz="1123158" rtl="0" eaLnBrk="1" latinLnBrk="0" hangingPunct="1">
      <a:defRPr kumimoji="1" sz="1474" kern="1200">
        <a:solidFill>
          <a:schemeClr val="tx1"/>
        </a:solidFill>
        <a:latin typeface="+mn-lt"/>
        <a:ea typeface="+mn-ea"/>
        <a:cs typeface="+mn-cs"/>
      </a:defRPr>
    </a:lvl6pPr>
    <a:lvl7pPr marL="3369473" algn="l" defTabSz="1123158" rtl="0" eaLnBrk="1" latinLnBrk="0" hangingPunct="1">
      <a:defRPr kumimoji="1" sz="1474" kern="1200">
        <a:solidFill>
          <a:schemeClr val="tx1"/>
        </a:solidFill>
        <a:latin typeface="+mn-lt"/>
        <a:ea typeface="+mn-ea"/>
        <a:cs typeface="+mn-cs"/>
      </a:defRPr>
    </a:lvl7pPr>
    <a:lvl8pPr marL="3931051" algn="l" defTabSz="1123158" rtl="0" eaLnBrk="1" latinLnBrk="0" hangingPunct="1">
      <a:defRPr kumimoji="1" sz="1474" kern="1200">
        <a:solidFill>
          <a:schemeClr val="tx1"/>
        </a:solidFill>
        <a:latin typeface="+mn-lt"/>
        <a:ea typeface="+mn-ea"/>
        <a:cs typeface="+mn-cs"/>
      </a:defRPr>
    </a:lvl8pPr>
    <a:lvl9pPr marL="4492630" algn="l" defTabSz="1123158" rtl="0" eaLnBrk="1" latinLnBrk="0" hangingPunct="1">
      <a:defRPr kumimoji="1" sz="147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68413" y="1143000"/>
            <a:ext cx="4321175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0FC5BF-9280-40E5-942B-BD0D8BAA1B5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4920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42725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キーケース枠">
            <a:extLst>
              <a:ext uri="{FF2B5EF4-FFF2-40B4-BE49-F238E27FC236}">
                <a16:creationId xmlns:a16="http://schemas.microsoft.com/office/drawing/2014/main" id="{4E0ED28E-3233-C6B9-DC9E-78D64A5B5116}"/>
              </a:ext>
            </a:extLst>
          </p:cNvPr>
          <p:cNvGrpSpPr/>
          <p:nvPr userDrawn="1"/>
        </p:nvGrpSpPr>
        <p:grpSpPr>
          <a:xfrm>
            <a:off x="3311994" y="1255880"/>
            <a:ext cx="5976000" cy="6104786"/>
            <a:chOff x="3311994" y="2157095"/>
            <a:chExt cx="5976000" cy="6104786"/>
          </a:xfrm>
        </p:grpSpPr>
        <p:grpSp>
          <p:nvGrpSpPr>
            <p:cNvPr id="8" name="黒枠">
              <a:extLst>
                <a:ext uri="{FF2B5EF4-FFF2-40B4-BE49-F238E27FC236}">
                  <a16:creationId xmlns:a16="http://schemas.microsoft.com/office/drawing/2014/main" id="{1D1F4F00-AE06-C10D-9B27-4DD56B1644B4}"/>
                </a:ext>
              </a:extLst>
            </p:cNvPr>
            <p:cNvGrpSpPr>
              <a:grpSpLocks/>
            </p:cNvGrpSpPr>
            <p:nvPr/>
          </p:nvGrpSpPr>
          <p:grpSpPr>
            <a:xfrm>
              <a:off x="3419921" y="2645881"/>
              <a:ext cx="5760147" cy="5508000"/>
              <a:chOff x="3216666" y="2014667"/>
              <a:chExt cx="5760147" cy="5508000"/>
            </a:xfrm>
          </p:grpSpPr>
          <p:cxnSp>
            <p:nvCxnSpPr>
              <p:cNvPr id="17" name="直線コネクタ 16">
                <a:extLst>
                  <a:ext uri="{FF2B5EF4-FFF2-40B4-BE49-F238E27FC236}">
                    <a16:creationId xmlns:a16="http://schemas.microsoft.com/office/drawing/2014/main" id="{44670D2E-EFA0-E4BD-C3A2-6F7438C696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76813" y="2014667"/>
                <a:ext cx="0" cy="41400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直線コネクタ 17">
                <a:extLst>
                  <a:ext uri="{FF2B5EF4-FFF2-40B4-BE49-F238E27FC236}">
                    <a16:creationId xmlns:a16="http://schemas.microsoft.com/office/drawing/2014/main" id="{59ABD628-27B7-B0DF-7186-D114ACDF465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16666" y="2014667"/>
                <a:ext cx="0" cy="41400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線コネクタ 18">
                <a:extLst>
                  <a:ext uri="{FF2B5EF4-FFF2-40B4-BE49-F238E27FC236}">
                    <a16:creationId xmlns:a16="http://schemas.microsoft.com/office/drawing/2014/main" id="{B128B891-3F39-32D2-A8BB-DC9996F46D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6666" y="2014667"/>
                <a:ext cx="0" cy="5508000"/>
              </a:xfrm>
              <a:prstGeom prst="line">
                <a:avLst/>
              </a:prstGeom>
              <a:ln w="3810"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線コネクタ 19">
                <a:extLst>
                  <a:ext uri="{FF2B5EF4-FFF2-40B4-BE49-F238E27FC236}">
                    <a16:creationId xmlns:a16="http://schemas.microsoft.com/office/drawing/2014/main" id="{96F7083D-03FF-E080-46A5-40970C3E9DD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16666" y="2014667"/>
                <a:ext cx="2880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線コネクタ 20">
                <a:extLst>
                  <a:ext uri="{FF2B5EF4-FFF2-40B4-BE49-F238E27FC236}">
                    <a16:creationId xmlns:a16="http://schemas.microsoft.com/office/drawing/2014/main" id="{180130AA-8008-C994-746B-A312D384862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6666" y="2014667"/>
                <a:ext cx="2880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直線コネクタ 21">
                <a:extLst>
                  <a:ext uri="{FF2B5EF4-FFF2-40B4-BE49-F238E27FC236}">
                    <a16:creationId xmlns:a16="http://schemas.microsoft.com/office/drawing/2014/main" id="{6CBAC485-51DB-EED1-7965-CD89B4A3685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16666" y="6154667"/>
                <a:ext cx="2880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線コネクタ 22">
                <a:extLst>
                  <a:ext uri="{FF2B5EF4-FFF2-40B4-BE49-F238E27FC236}">
                    <a16:creationId xmlns:a16="http://schemas.microsoft.com/office/drawing/2014/main" id="{18AADC41-2043-3CAD-F6C2-4C9F1A5A59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6666" y="6154667"/>
                <a:ext cx="2880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コネクタ 23">
                <a:extLst>
                  <a:ext uri="{FF2B5EF4-FFF2-40B4-BE49-F238E27FC236}">
                    <a16:creationId xmlns:a16="http://schemas.microsoft.com/office/drawing/2014/main" id="{EFB8BBA3-6267-AEC7-DAD8-C1CBCCD29A6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96666" y="7522667"/>
                <a:ext cx="2880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線コネクタ 24">
                <a:extLst>
                  <a:ext uri="{FF2B5EF4-FFF2-40B4-BE49-F238E27FC236}">
                    <a16:creationId xmlns:a16="http://schemas.microsoft.com/office/drawing/2014/main" id="{86D56499-FB64-2FFB-B945-EC4E522FDF6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16666" y="7522667"/>
                <a:ext cx="2880000" cy="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線コネクタ 25">
                <a:extLst>
                  <a:ext uri="{FF2B5EF4-FFF2-40B4-BE49-F238E27FC236}">
                    <a16:creationId xmlns:a16="http://schemas.microsoft.com/office/drawing/2014/main" id="{F89AB7A2-33EB-380F-5F5B-6B296620966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216666" y="6154667"/>
                <a:ext cx="0" cy="13680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線コネクタ 26">
                <a:extLst>
                  <a:ext uri="{FF2B5EF4-FFF2-40B4-BE49-F238E27FC236}">
                    <a16:creationId xmlns:a16="http://schemas.microsoft.com/office/drawing/2014/main" id="{01261826-C711-5132-407C-8E62C00FDE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976666" y="6154667"/>
                <a:ext cx="0" cy="1368000"/>
              </a:xfrm>
              <a:prstGeom prst="line">
                <a:avLst/>
              </a:prstGeom>
              <a:ln w="381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ぬりたし">
              <a:extLst>
                <a:ext uri="{FF2B5EF4-FFF2-40B4-BE49-F238E27FC236}">
                  <a16:creationId xmlns:a16="http://schemas.microsoft.com/office/drawing/2014/main" id="{83D163C8-29BA-D762-39C0-AB06EBF1760A}"/>
                </a:ext>
              </a:extLst>
            </p:cNvPr>
            <p:cNvSpPr>
              <a:spLocks/>
            </p:cNvSpPr>
            <p:nvPr/>
          </p:nvSpPr>
          <p:spPr>
            <a:xfrm>
              <a:off x="3311994" y="2537881"/>
              <a:ext cx="5976000" cy="5724000"/>
            </a:xfrm>
            <a:prstGeom prst="rect">
              <a:avLst/>
            </a:prstGeom>
            <a:noFill/>
            <a:ln w="3810">
              <a:solidFill>
                <a:srgbClr val="00FFCC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ピンク枠">
              <a:extLst>
                <a:ext uri="{FF2B5EF4-FFF2-40B4-BE49-F238E27FC236}">
                  <a16:creationId xmlns:a16="http://schemas.microsoft.com/office/drawing/2014/main" id="{32FF4D95-8C68-9529-CF0E-7A58D9417FA1}"/>
                </a:ext>
              </a:extLst>
            </p:cNvPr>
            <p:cNvGrpSpPr>
              <a:grpSpLocks/>
            </p:cNvGrpSpPr>
            <p:nvPr/>
          </p:nvGrpSpPr>
          <p:grpSpPr>
            <a:xfrm>
              <a:off x="3524842" y="2755037"/>
              <a:ext cx="5550159" cy="5290845"/>
              <a:chOff x="3524842" y="2755037"/>
              <a:chExt cx="5550159" cy="5290845"/>
            </a:xfrm>
          </p:grpSpPr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991BA613-1ABB-2CD4-896D-D6CA75ADC8E3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527921" y="2755037"/>
                <a:ext cx="2664000" cy="3924000"/>
              </a:xfrm>
              <a:prstGeom prst="rect">
                <a:avLst/>
              </a:prstGeom>
              <a:noFill/>
              <a:ln w="381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581205F9-1465-E2BF-843E-7EF71AAA2B3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411001" y="2755037"/>
                <a:ext cx="2664000" cy="3924000"/>
              </a:xfrm>
              <a:prstGeom prst="rect">
                <a:avLst/>
              </a:prstGeom>
              <a:noFill/>
              <a:ln w="381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FF64F0D5-1AAD-A3F4-32F1-AA06842F714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3524842" y="6893882"/>
                <a:ext cx="2664000" cy="1152000"/>
              </a:xfrm>
              <a:prstGeom prst="rect">
                <a:avLst/>
              </a:prstGeom>
              <a:noFill/>
              <a:ln w="381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E46B1269-B6CC-4EC5-666E-1369BBB6E6C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6409658" y="6892726"/>
                <a:ext cx="2664000" cy="1152000"/>
              </a:xfrm>
              <a:prstGeom prst="rect">
                <a:avLst/>
              </a:prstGeom>
              <a:noFill/>
              <a:ln w="3810">
                <a:solidFill>
                  <a:srgbClr val="FF3399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855EE370-BF22-71DF-E24F-5147C4D37356}"/>
                </a:ext>
              </a:extLst>
            </p:cNvPr>
            <p:cNvSpPr txBox="1"/>
            <p:nvPr/>
          </p:nvSpPr>
          <p:spPr>
            <a:xfrm>
              <a:off x="3977728" y="2168767"/>
              <a:ext cx="1720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rgbClr val="FF0000"/>
                  </a:solidFill>
                </a:rPr>
                <a:t>（</a:t>
              </a:r>
              <a:r>
                <a:rPr kumimoji="1" lang="en-US" altLang="ja-JP" b="1" dirty="0">
                  <a:solidFill>
                    <a:srgbClr val="FF0000"/>
                  </a:solidFill>
                </a:rPr>
                <a:t>P2</a:t>
              </a:r>
              <a:r>
                <a:rPr kumimoji="1" lang="ja-JP" altLang="en-US" b="1" dirty="0">
                  <a:solidFill>
                    <a:srgbClr val="FF0000"/>
                  </a:solidFill>
                </a:rPr>
                <a:t>）</a:t>
              </a:r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FDD2AD1C-A2A3-BAB3-374E-F9DB65492328}"/>
                </a:ext>
              </a:extLst>
            </p:cNvPr>
            <p:cNvSpPr txBox="1"/>
            <p:nvPr/>
          </p:nvSpPr>
          <p:spPr>
            <a:xfrm>
              <a:off x="7088742" y="2157095"/>
              <a:ext cx="1720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b="1" dirty="0">
                  <a:solidFill>
                    <a:srgbClr val="FF0000"/>
                  </a:solidFill>
                </a:rPr>
                <a:t>（</a:t>
              </a:r>
              <a:r>
                <a:rPr kumimoji="1" lang="en-US" altLang="ja-JP" b="1" dirty="0">
                  <a:solidFill>
                    <a:srgbClr val="FF0000"/>
                  </a:solidFill>
                </a:rPr>
                <a:t>P3</a:t>
              </a:r>
              <a:r>
                <a:rPr kumimoji="1" lang="ja-JP" altLang="en-US" b="1" dirty="0">
                  <a:solidFill>
                    <a:srgbClr val="FF0000"/>
                  </a:solidFill>
                </a:rPr>
                <a:t>）</a:t>
              </a:r>
            </a:p>
          </p:txBody>
        </p:sp>
      </p:grpSp>
      <p:grpSp>
        <p:nvGrpSpPr>
          <p:cNvPr id="28" name="トンボ">
            <a:extLst>
              <a:ext uri="{FF2B5EF4-FFF2-40B4-BE49-F238E27FC236}">
                <a16:creationId xmlns:a16="http://schemas.microsoft.com/office/drawing/2014/main" id="{5456C486-640C-8A4D-F50C-9C420EC939E7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2987994" y="1312666"/>
            <a:ext cx="6624000" cy="6372000"/>
            <a:chOff x="2987994" y="2213881"/>
            <a:chExt cx="6624000" cy="6372000"/>
          </a:xfrm>
        </p:grpSpPr>
        <p:sp>
          <p:nvSpPr>
            <p:cNvPr id="29" name="L 字 28">
              <a:extLst>
                <a:ext uri="{FF2B5EF4-FFF2-40B4-BE49-F238E27FC236}">
                  <a16:creationId xmlns:a16="http://schemas.microsoft.com/office/drawing/2014/main" id="{D80F2FE5-DB25-1E87-5A54-608AAF36454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2987994" y="2213881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L 字 29">
              <a:extLst>
                <a:ext uri="{FF2B5EF4-FFF2-40B4-BE49-F238E27FC236}">
                  <a16:creationId xmlns:a16="http://schemas.microsoft.com/office/drawing/2014/main" id="{7152E453-77BC-1357-D046-DF6B69B8E76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>
              <a:off x="2987994" y="2213881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星: 4 pt 30">
              <a:extLst>
                <a:ext uri="{FF2B5EF4-FFF2-40B4-BE49-F238E27FC236}">
                  <a16:creationId xmlns:a16="http://schemas.microsoft.com/office/drawing/2014/main" id="{42379F86-C56D-052D-2BF1-AC084CC4EB8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287994" y="4949881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L 字 31">
              <a:extLst>
                <a:ext uri="{FF2B5EF4-FFF2-40B4-BE49-F238E27FC236}">
                  <a16:creationId xmlns:a16="http://schemas.microsoft.com/office/drawing/2014/main" id="{6EEA44BD-DBF1-217F-D5EB-C5FCE0ECAD4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2987994" y="8261881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L 字 32">
              <a:extLst>
                <a:ext uri="{FF2B5EF4-FFF2-40B4-BE49-F238E27FC236}">
                  <a16:creationId xmlns:a16="http://schemas.microsoft.com/office/drawing/2014/main" id="{7BBDFF09-713F-728B-39D9-36E4A807C93E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H="1" flipV="1">
              <a:off x="2987994" y="8153881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L 字 33">
              <a:extLst>
                <a:ext uri="{FF2B5EF4-FFF2-40B4-BE49-F238E27FC236}">
                  <a16:creationId xmlns:a16="http://schemas.microsoft.com/office/drawing/2014/main" id="{DBADB282-7494-DCB3-2F53-0F00A7E5A15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9179994" y="8261881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L 字 34">
              <a:extLst>
                <a:ext uri="{FF2B5EF4-FFF2-40B4-BE49-F238E27FC236}">
                  <a16:creationId xmlns:a16="http://schemas.microsoft.com/office/drawing/2014/main" id="{73BABEF7-2187-32A0-5FC7-33831C7FAF36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flipV="1">
              <a:off x="9287994" y="8153881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L 字 35">
              <a:extLst>
                <a:ext uri="{FF2B5EF4-FFF2-40B4-BE49-F238E27FC236}">
                  <a16:creationId xmlns:a16="http://schemas.microsoft.com/office/drawing/2014/main" id="{39348041-1E4D-5B35-EDF5-0A77FD26F145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179994" y="2213881"/>
              <a:ext cx="432000" cy="324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L 字 36">
              <a:extLst>
                <a:ext uri="{FF2B5EF4-FFF2-40B4-BE49-F238E27FC236}">
                  <a16:creationId xmlns:a16="http://schemas.microsoft.com/office/drawing/2014/main" id="{5AA2FD87-0B80-B7D6-88C9-B603D2FFDB9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9287994" y="2213881"/>
              <a:ext cx="324000" cy="432000"/>
            </a:xfrm>
            <a:prstGeom prst="corner">
              <a:avLst>
                <a:gd name="adj1" fmla="val 0"/>
                <a:gd name="adj2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星: 4 pt 37">
              <a:extLst>
                <a:ext uri="{FF2B5EF4-FFF2-40B4-BE49-F238E27FC236}">
                  <a16:creationId xmlns:a16="http://schemas.microsoft.com/office/drawing/2014/main" id="{6C65D7B5-1105-CFD4-B9C9-260937311CAA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2987994" y="4949881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9" name="星: 4 pt 38">
              <a:extLst>
                <a:ext uri="{FF2B5EF4-FFF2-40B4-BE49-F238E27FC236}">
                  <a16:creationId xmlns:a16="http://schemas.microsoft.com/office/drawing/2014/main" id="{DA32C174-AC0B-AD33-ED10-99CFDB1E1E01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6137994" y="1925882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星: 4 pt 39">
              <a:extLst>
                <a:ext uri="{FF2B5EF4-FFF2-40B4-BE49-F238E27FC236}">
                  <a16:creationId xmlns:a16="http://schemas.microsoft.com/office/drawing/2014/main" id="{96DD4DF4-91F0-E5A6-541F-AEA0A5AD8C39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 rot="16200000">
              <a:off x="6137994" y="7973880"/>
              <a:ext cx="324000" cy="900000"/>
            </a:xfrm>
            <a:prstGeom prst="star4">
              <a:avLst>
                <a:gd name="adj" fmla="val 0"/>
              </a:avLst>
            </a:prstGeom>
            <a:noFill/>
            <a:ln w="3810">
              <a:solidFill>
                <a:srgbClr val="172C5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A4C972D5-1C45-83AB-82C9-0919BEFD9B8B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2988146" y="6785881"/>
              <a:ext cx="324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13354ED3-622F-6F00-AB1C-C3A947E45B3E}"/>
                </a:ext>
              </a:extLst>
            </p:cNvPr>
            <p:cNvCxnSpPr>
              <a:cxnSpLocks noGrp="1" noRot="1" noMove="1" noResize="1" noEditPoints="1" noAdjustHandles="1" noChangeArrowheads="1" noChangeShapeType="1"/>
            </p:cNvCxnSpPr>
            <p:nvPr/>
          </p:nvCxnSpPr>
          <p:spPr>
            <a:xfrm>
              <a:off x="9287114" y="6785881"/>
              <a:ext cx="324000" cy="0"/>
            </a:xfrm>
            <a:prstGeom prst="line">
              <a:avLst/>
            </a:prstGeom>
            <a:ln w="3810">
              <a:solidFill>
                <a:srgbClr val="172C5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注意書き">
            <a:extLst>
              <a:ext uri="{FF2B5EF4-FFF2-40B4-BE49-F238E27FC236}">
                <a16:creationId xmlns:a16="http://schemas.microsoft.com/office/drawing/2014/main" id="{1B0EA43C-DB86-5757-9152-8F8D13BB48A5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8353207"/>
            <a:ext cx="12599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※PowerPoint</a:t>
            </a:r>
            <a:r>
              <a:rPr kumimoji="1" lang="ja-JP" altLang="en-US" dirty="0"/>
              <a:t>のテンプレートを利用したデータ制作の手順は</a:t>
            </a:r>
            <a:r>
              <a:rPr kumimoji="1" lang="en-US" altLang="ja-JP" dirty="0"/>
              <a:t>PDF</a:t>
            </a:r>
            <a:r>
              <a:rPr kumimoji="1" lang="ja-JP" altLang="en-US" dirty="0"/>
              <a:t>「データ作成の手順</a:t>
            </a:r>
            <a:r>
              <a:rPr kumimoji="1" lang="en-US" altLang="ja-JP" dirty="0"/>
              <a:t>(PowerPoint</a:t>
            </a:r>
            <a:r>
              <a:rPr kumimoji="1" lang="ja-JP" altLang="en-US" dirty="0"/>
              <a:t>用</a:t>
            </a:r>
            <a:r>
              <a:rPr kumimoji="1" lang="en-US" altLang="ja-JP" dirty="0"/>
              <a:t>)</a:t>
            </a:r>
            <a:r>
              <a:rPr kumimoji="1" lang="ja-JP" altLang="en-US" dirty="0"/>
              <a:t>」にてご確認ください。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1" dirty="0"/>
              <a:t>「チェックリスト</a:t>
            </a:r>
            <a:r>
              <a:rPr kumimoji="1" lang="en-US" altLang="ja-JP" b="1" dirty="0"/>
              <a:t>(PowerPoint</a:t>
            </a:r>
            <a:r>
              <a:rPr kumimoji="1" lang="ja-JP" altLang="en-US" b="1" dirty="0"/>
              <a:t>用</a:t>
            </a:r>
            <a:r>
              <a:rPr kumimoji="1" lang="en-US" altLang="ja-JP" b="1" dirty="0"/>
              <a:t>)</a:t>
            </a:r>
            <a:r>
              <a:rPr kumimoji="1" lang="ja-JP" altLang="en-US" b="1" dirty="0"/>
              <a:t>」の項目をご確認の上、</a:t>
            </a:r>
            <a:r>
              <a:rPr kumimoji="1" lang="en-US" altLang="ja-JP" b="1" u="heavy" baseline="0" dirty="0">
                <a:uFill>
                  <a:solidFill>
                    <a:srgbClr val="FF0000"/>
                  </a:solidFill>
                </a:uFill>
              </a:rPr>
              <a:t>PDF</a:t>
            </a:r>
            <a:r>
              <a:rPr kumimoji="1" lang="ja-JP" altLang="en-US" b="1" u="heavy" baseline="0" dirty="0">
                <a:uFill>
                  <a:solidFill>
                    <a:srgbClr val="FF0000"/>
                  </a:solidFill>
                </a:uFill>
              </a:rPr>
              <a:t>に変換して</a:t>
            </a:r>
            <a:r>
              <a:rPr kumimoji="1" lang="ja-JP" altLang="en-US" b="1" dirty="0"/>
              <a:t>ご入稿ください。</a:t>
            </a:r>
          </a:p>
        </p:txBody>
      </p:sp>
      <p:grpSp>
        <p:nvGrpSpPr>
          <p:cNvPr id="44" name="商品名">
            <a:extLst>
              <a:ext uri="{FF2B5EF4-FFF2-40B4-BE49-F238E27FC236}">
                <a16:creationId xmlns:a16="http://schemas.microsoft.com/office/drawing/2014/main" id="{BBF93ADB-8C49-A2D3-F4B5-20104A64CA4D}"/>
              </a:ext>
            </a:extLst>
          </p:cNvPr>
          <p:cNvGrpSpPr>
            <a:grpSpLocks noGrp="1" noUngrp="1" noRot="1" noMove="1" noResize="1"/>
          </p:cNvGrpSpPr>
          <p:nvPr userDrawn="1"/>
        </p:nvGrpSpPr>
        <p:grpSpPr>
          <a:xfrm>
            <a:off x="127278" y="143583"/>
            <a:ext cx="12345285" cy="687669"/>
            <a:chOff x="131608" y="117379"/>
            <a:chExt cx="12345285" cy="687669"/>
          </a:xfrm>
        </p:grpSpPr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C3C36752-BFC7-4058-7491-F130EE1EB217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31608" y="117379"/>
              <a:ext cx="5153086" cy="681953"/>
            </a:xfrm>
            <a:prstGeom prst="rect">
              <a:avLst/>
            </a:prstGeom>
            <a:noFill/>
            <a:ln w="63500">
              <a:solidFill>
                <a:schemeClr val="tx2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カードキーケース</a:t>
              </a:r>
              <a:r>
                <a:rPr kumimoji="1" lang="en-US" altLang="ja-JP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B</a:t>
              </a:r>
              <a:r>
                <a:rPr kumimoji="1" lang="ja-JP" altLang="en-US" sz="3200" b="1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タイプ</a:t>
              </a: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8D771F9B-3BBD-5D56-8B9B-9449349540EC}"/>
                </a:ext>
              </a:extLst>
            </p:cNvPr>
            <p:cNvSpPr txBox="1"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5456623" y="171663"/>
              <a:ext cx="301214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仕上サイズ：</a:t>
              </a:r>
              <a:r>
                <a:rPr kumimoji="1" lang="en-US" altLang="ja-JP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80×115</a:t>
              </a:r>
              <a:r>
                <a:rPr kumimoji="1" lang="ja-JP" altLang="en-US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ｍｍ</a:t>
              </a:r>
              <a:endParaRPr kumimoji="1" lang="en-US" altLang="ja-JP" sz="1600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  <a:p>
              <a:r>
                <a:rPr kumimoji="1" lang="ja-JP" altLang="en-US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展開サイズ：</a:t>
              </a:r>
              <a:r>
                <a:rPr kumimoji="1" lang="en-US" altLang="ja-JP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160×153</a:t>
              </a:r>
              <a:r>
                <a:rPr kumimoji="1" lang="ja-JP" altLang="en-US" sz="1600" dirty="0">
                  <a:solidFill>
                    <a:schemeClr val="tx2">
                      <a:lumMod val="90000"/>
                      <a:lumOff val="10000"/>
                    </a:schemeClr>
                  </a:solidFill>
                </a:rPr>
                <a:t>ｍｍ</a:t>
              </a:r>
              <a:endParaRPr kumimoji="1" lang="en-US" altLang="ja-JP" sz="1600" dirty="0">
                <a:solidFill>
                  <a:schemeClr val="tx2">
                    <a:lumMod val="90000"/>
                    <a:lumOff val="10000"/>
                  </a:schemeClr>
                </a:solidFill>
              </a:endParaRPr>
            </a:p>
          </p:txBody>
        </p:sp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ABE16AFA-A087-2392-C657-F92D7F2C59A2}"/>
                </a:ext>
              </a:extLst>
            </p:cNvPr>
            <p:cNvSpPr>
              <a:spLocks noGrp="1" noRot="1" noMove="1" noResize="1" noEditPoints="1" noAdjustHandles="1" noChangeArrowheads="1" noChangeShapeType="1"/>
            </p:cNvSpPr>
            <p:nvPr/>
          </p:nvSpPr>
          <p:spPr>
            <a:xfrm>
              <a:off x="11177336" y="123095"/>
              <a:ext cx="1299557" cy="681953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 w="63500">
              <a:solidFill>
                <a:schemeClr val="tx2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3200" b="1" dirty="0">
                  <a:solidFill>
                    <a:schemeClr val="bg1"/>
                  </a:solidFill>
                </a:rPr>
                <a:t>中面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71356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1199967" rtl="0" eaLnBrk="1" latinLnBrk="0" hangingPunct="1">
        <a:lnSpc>
          <a:spcPct val="90000"/>
        </a:lnSpc>
        <a:spcBef>
          <a:spcPct val="0"/>
        </a:spcBef>
        <a:buNone/>
        <a:defRPr kumimoji="1" sz="577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9992" indent="-299992" algn="l" defTabSz="1199967" rtl="0" eaLnBrk="1" latinLnBrk="0" hangingPunct="1">
        <a:lnSpc>
          <a:spcPct val="90000"/>
        </a:lnSpc>
        <a:spcBef>
          <a:spcPts val="1312"/>
        </a:spcBef>
        <a:buFont typeface="Arial" panose="020B0604020202020204" pitchFamily="34" charset="0"/>
        <a:buChar char="•"/>
        <a:defRPr kumimoji="1" sz="3674" kern="1200">
          <a:solidFill>
            <a:schemeClr val="tx1"/>
          </a:solidFill>
          <a:latin typeface="+mn-lt"/>
          <a:ea typeface="+mn-ea"/>
          <a:cs typeface="+mn-cs"/>
        </a:defRPr>
      </a:lvl1pPr>
      <a:lvl2pPr marL="899975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kumimoji="1" sz="3150" kern="1200">
          <a:solidFill>
            <a:schemeClr val="tx1"/>
          </a:solidFill>
          <a:latin typeface="+mn-lt"/>
          <a:ea typeface="+mn-ea"/>
          <a:cs typeface="+mn-cs"/>
        </a:defRPr>
      </a:lvl2pPr>
      <a:lvl3pPr marL="1499959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kumimoji="1" sz="2625" kern="1200">
          <a:solidFill>
            <a:schemeClr val="tx1"/>
          </a:solidFill>
          <a:latin typeface="+mn-lt"/>
          <a:ea typeface="+mn-ea"/>
          <a:cs typeface="+mn-cs"/>
        </a:defRPr>
      </a:lvl3pPr>
      <a:lvl4pPr marL="2099942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4pPr>
      <a:lvl5pPr marL="2699926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5pPr>
      <a:lvl6pPr marL="3299910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6pPr>
      <a:lvl7pPr marL="3899893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7pPr>
      <a:lvl8pPr marL="4499877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8pPr>
      <a:lvl9pPr marL="5099860" indent="-299992" algn="l" defTabSz="1199967" rtl="0" eaLnBrk="1" latinLnBrk="0" hangingPunct="1">
        <a:lnSpc>
          <a:spcPct val="90000"/>
        </a:lnSpc>
        <a:spcBef>
          <a:spcPts val="656"/>
        </a:spcBef>
        <a:buFont typeface="Arial" panose="020B0604020202020204" pitchFamily="34" charset="0"/>
        <a:buChar char="•"/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99967" rtl="0" eaLnBrk="1" latinLnBrk="0" hangingPunct="1"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1pPr>
      <a:lvl2pPr marL="599984" algn="l" defTabSz="1199967" rtl="0" eaLnBrk="1" latinLnBrk="0" hangingPunct="1"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2pPr>
      <a:lvl3pPr marL="1199967" algn="l" defTabSz="1199967" rtl="0" eaLnBrk="1" latinLnBrk="0" hangingPunct="1"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3pPr>
      <a:lvl4pPr marL="1799951" algn="l" defTabSz="1199967" rtl="0" eaLnBrk="1" latinLnBrk="0" hangingPunct="1"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4pPr>
      <a:lvl5pPr marL="2399934" algn="l" defTabSz="1199967" rtl="0" eaLnBrk="1" latinLnBrk="0" hangingPunct="1"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5pPr>
      <a:lvl6pPr marL="2999918" algn="l" defTabSz="1199967" rtl="0" eaLnBrk="1" latinLnBrk="0" hangingPunct="1"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6pPr>
      <a:lvl7pPr marL="3599901" algn="l" defTabSz="1199967" rtl="0" eaLnBrk="1" latinLnBrk="0" hangingPunct="1"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7pPr>
      <a:lvl8pPr marL="4199885" algn="l" defTabSz="1199967" rtl="0" eaLnBrk="1" latinLnBrk="0" hangingPunct="1"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8pPr>
      <a:lvl9pPr marL="4799868" algn="l" defTabSz="1199967" rtl="0" eaLnBrk="1" latinLnBrk="0" hangingPunct="1">
        <a:defRPr kumimoji="1" sz="23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834" userDrawn="1">
          <p15:clr>
            <a:srgbClr val="F26B43"/>
          </p15:clr>
        </p15:guide>
        <p15:guide id="2" pos="396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92125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Aptos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美津雄 田村</dc:creator>
  <cp:lastModifiedBy>美津雄 田村</cp:lastModifiedBy>
  <cp:revision>12</cp:revision>
  <dcterms:created xsi:type="dcterms:W3CDTF">2024-07-16T06:11:41Z</dcterms:created>
  <dcterms:modified xsi:type="dcterms:W3CDTF">2024-07-17T05:22:00Z</dcterms:modified>
</cp:coreProperties>
</file>