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3"/>
  </p:notesMasterIdLst>
  <p:sldIdLst>
    <p:sldId id="257" r:id="rId2"/>
  </p:sldIdLst>
  <p:sldSz cx="12599988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5658" autoAdjust="0"/>
  </p:normalViewPr>
  <p:slideViewPr>
    <p:cSldViewPr snapToGrid="0">
      <p:cViewPr varScale="1">
        <p:scale>
          <a:sx n="59" d="100"/>
          <a:sy n="59" d="100"/>
        </p:scale>
        <p:origin x="66" y="6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0E937-28F1-461D-ABE5-E747A44BB46B}" type="datetimeFigureOut">
              <a:rPr kumimoji="1" lang="ja-JP" altLang="en-US" smtClean="0"/>
              <a:t>2024/7/16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68413" y="1143000"/>
            <a:ext cx="4321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FC5BF-9280-40E5-942B-BD0D8BAA1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35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1pPr>
    <a:lvl2pPr marL="561579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2pPr>
    <a:lvl3pPr marL="1123158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3pPr>
    <a:lvl4pPr marL="1684736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4pPr>
    <a:lvl5pPr marL="2246315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5pPr>
    <a:lvl6pPr marL="2807894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6pPr>
    <a:lvl7pPr marL="3369473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7pPr>
    <a:lvl8pPr marL="3931051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8pPr>
    <a:lvl9pPr marL="4492630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68413" y="1143000"/>
            <a:ext cx="43211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0FC5BF-9280-40E5-942B-BD0D8BAA1B5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920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27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キーケース枠">
            <a:extLst>
              <a:ext uri="{FF2B5EF4-FFF2-40B4-BE49-F238E27FC236}">
                <a16:creationId xmlns:a16="http://schemas.microsoft.com/office/drawing/2014/main" id="{4E0ED28E-3233-C6B9-DC9E-78D64A5B5116}"/>
              </a:ext>
            </a:extLst>
          </p:cNvPr>
          <p:cNvGrpSpPr/>
          <p:nvPr userDrawn="1"/>
        </p:nvGrpSpPr>
        <p:grpSpPr>
          <a:xfrm>
            <a:off x="3311994" y="1255880"/>
            <a:ext cx="5976000" cy="6104786"/>
            <a:chOff x="3311994" y="2157095"/>
            <a:chExt cx="5976000" cy="6104786"/>
          </a:xfrm>
        </p:grpSpPr>
        <p:grpSp>
          <p:nvGrpSpPr>
            <p:cNvPr id="8" name="黒枠">
              <a:extLst>
                <a:ext uri="{FF2B5EF4-FFF2-40B4-BE49-F238E27FC236}">
                  <a16:creationId xmlns:a16="http://schemas.microsoft.com/office/drawing/2014/main" id="{1D1F4F00-AE06-C10D-9B27-4DD56B1644B4}"/>
                </a:ext>
              </a:extLst>
            </p:cNvPr>
            <p:cNvGrpSpPr>
              <a:grpSpLocks/>
            </p:cNvGrpSpPr>
            <p:nvPr/>
          </p:nvGrpSpPr>
          <p:grpSpPr>
            <a:xfrm>
              <a:off x="3419921" y="2645881"/>
              <a:ext cx="5760147" cy="5508000"/>
              <a:chOff x="3216666" y="2014667"/>
              <a:chExt cx="5760147" cy="5508000"/>
            </a:xfrm>
          </p:grpSpPr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44670D2E-EFA0-E4BD-C3A2-6F7438C696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6813" y="2014667"/>
                <a:ext cx="0" cy="414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59ABD628-27B7-B0DF-7186-D114ACDF46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2014667"/>
                <a:ext cx="0" cy="414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B128B891-3F39-32D2-A8BB-DC9996F46D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2014667"/>
                <a:ext cx="0" cy="5508000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96F7083D-03FF-E080-46A5-40970C3E9D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201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180130AA-8008-C994-746B-A312D38486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201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6CBAC485-51DB-EED1-7965-CD89B4A368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615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18AADC41-2043-3CAD-F6C2-4C9F1A5A59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615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EFB8BBA3-6267-AEC7-DAD8-C1CBCCD29A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7522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86D56499-FB64-2FFB-B945-EC4E522FDF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7522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F89AB7A2-33EB-380F-5F5B-6B29662096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6154667"/>
                <a:ext cx="0" cy="136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01261826-C711-5132-407C-8E62C00FD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6666" y="6154667"/>
                <a:ext cx="0" cy="136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ぬりたし">
              <a:extLst>
                <a:ext uri="{FF2B5EF4-FFF2-40B4-BE49-F238E27FC236}">
                  <a16:creationId xmlns:a16="http://schemas.microsoft.com/office/drawing/2014/main" id="{83D163C8-29BA-D762-39C0-AB06EBF1760A}"/>
                </a:ext>
              </a:extLst>
            </p:cNvPr>
            <p:cNvSpPr>
              <a:spLocks/>
            </p:cNvSpPr>
            <p:nvPr/>
          </p:nvSpPr>
          <p:spPr>
            <a:xfrm>
              <a:off x="3311994" y="2537881"/>
              <a:ext cx="5976000" cy="5724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ピンク枠">
              <a:extLst>
                <a:ext uri="{FF2B5EF4-FFF2-40B4-BE49-F238E27FC236}">
                  <a16:creationId xmlns:a16="http://schemas.microsoft.com/office/drawing/2014/main" id="{32FF4D95-8C68-9529-CF0E-7A58D9417FA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524842" y="2755037"/>
              <a:ext cx="5550159" cy="5290845"/>
              <a:chOff x="3524842" y="2755037"/>
              <a:chExt cx="5550159" cy="5290845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991BA613-1ABB-2CD4-896D-D6CA75ADC8E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27921" y="2755037"/>
                <a:ext cx="2664000" cy="3924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581205F9-1465-E2BF-843E-7EF71AAA2B3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411001" y="2755037"/>
                <a:ext cx="2664000" cy="3924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FF64F0D5-1AAD-A3F4-32F1-AA06842F71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24842" y="6893882"/>
                <a:ext cx="2664000" cy="1152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46B1269-B6CC-4EC5-666E-1369BBB6E6C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409658" y="6892726"/>
                <a:ext cx="2664000" cy="1152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55EE370-BF22-71DF-E24F-5147C4D37356}"/>
                </a:ext>
              </a:extLst>
            </p:cNvPr>
            <p:cNvSpPr txBox="1"/>
            <p:nvPr/>
          </p:nvSpPr>
          <p:spPr>
            <a:xfrm>
              <a:off x="3977728" y="2168767"/>
              <a:ext cx="172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FF0000"/>
                  </a:solidFill>
                </a:rPr>
                <a:t>裏表紙（</a:t>
              </a:r>
              <a:r>
                <a:rPr kumimoji="1" lang="en-US" altLang="ja-JP" b="1" dirty="0">
                  <a:solidFill>
                    <a:srgbClr val="FF0000"/>
                  </a:solidFill>
                </a:rPr>
                <a:t>P4</a:t>
              </a:r>
              <a:r>
                <a:rPr kumimoji="1" lang="ja-JP" altLang="en-US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DD2AD1C-A2A3-BAB3-374E-F9DB65492328}"/>
                </a:ext>
              </a:extLst>
            </p:cNvPr>
            <p:cNvSpPr txBox="1"/>
            <p:nvPr/>
          </p:nvSpPr>
          <p:spPr>
            <a:xfrm>
              <a:off x="7088742" y="2157095"/>
              <a:ext cx="172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FF0000"/>
                  </a:solidFill>
                </a:rPr>
                <a:t>表紙（</a:t>
              </a:r>
              <a:r>
                <a:rPr kumimoji="1" lang="en-US" altLang="ja-JP" b="1" dirty="0">
                  <a:solidFill>
                    <a:srgbClr val="FF0000"/>
                  </a:solidFill>
                </a:rPr>
                <a:t>P1</a:t>
              </a:r>
              <a:r>
                <a:rPr kumimoji="1" lang="ja-JP" altLang="en-US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28" name="トンボ">
            <a:extLst>
              <a:ext uri="{FF2B5EF4-FFF2-40B4-BE49-F238E27FC236}">
                <a16:creationId xmlns:a16="http://schemas.microsoft.com/office/drawing/2014/main" id="{5456C486-640C-8A4D-F50C-9C420EC939E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987994" y="1312666"/>
            <a:ext cx="6624000" cy="6372000"/>
            <a:chOff x="2987994" y="2213881"/>
            <a:chExt cx="6624000" cy="6372000"/>
          </a:xfrm>
        </p:grpSpPr>
        <p:sp>
          <p:nvSpPr>
            <p:cNvPr id="29" name="L 字 28">
              <a:extLst>
                <a:ext uri="{FF2B5EF4-FFF2-40B4-BE49-F238E27FC236}">
                  <a16:creationId xmlns:a16="http://schemas.microsoft.com/office/drawing/2014/main" id="{D80F2FE5-DB25-1E87-5A54-608AAF3645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994" y="2213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L 字 29">
              <a:extLst>
                <a:ext uri="{FF2B5EF4-FFF2-40B4-BE49-F238E27FC236}">
                  <a16:creationId xmlns:a16="http://schemas.microsoft.com/office/drawing/2014/main" id="{7152E453-77BC-1357-D046-DF6B69B8E7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994" y="221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星: 4 pt 30">
              <a:extLst>
                <a:ext uri="{FF2B5EF4-FFF2-40B4-BE49-F238E27FC236}">
                  <a16:creationId xmlns:a16="http://schemas.microsoft.com/office/drawing/2014/main" id="{42379F86-C56D-052D-2BF1-AC084CC4EB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7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6EEA44BD-DBF1-217F-D5EB-C5FCE0ECAD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987994" y="8261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7BBDFF09-713F-728B-39D9-36E4A807C9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987994" y="815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L 字 33">
              <a:extLst>
                <a:ext uri="{FF2B5EF4-FFF2-40B4-BE49-F238E27FC236}">
                  <a16:creationId xmlns:a16="http://schemas.microsoft.com/office/drawing/2014/main" id="{DBADB282-7494-DCB3-2F53-0F00A7E5A1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179994" y="8261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73BABEF7-2187-32A0-5FC7-33831C7FAF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287994" y="815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L 字 35">
              <a:extLst>
                <a:ext uri="{FF2B5EF4-FFF2-40B4-BE49-F238E27FC236}">
                  <a16:creationId xmlns:a16="http://schemas.microsoft.com/office/drawing/2014/main" id="{39348041-1E4D-5B35-EDF5-0A77FD26F1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179994" y="2213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L 字 36">
              <a:extLst>
                <a:ext uri="{FF2B5EF4-FFF2-40B4-BE49-F238E27FC236}">
                  <a16:creationId xmlns:a16="http://schemas.microsoft.com/office/drawing/2014/main" id="{5AA2FD87-0B80-B7D6-88C9-B603D2FFDB9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7994" y="221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4 pt 37">
              <a:extLst>
                <a:ext uri="{FF2B5EF4-FFF2-40B4-BE49-F238E27FC236}">
                  <a16:creationId xmlns:a16="http://schemas.microsoft.com/office/drawing/2014/main" id="{6C65D7B5-1105-CFD4-B9C9-260937311CA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7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星: 4 pt 38">
              <a:extLst>
                <a:ext uri="{FF2B5EF4-FFF2-40B4-BE49-F238E27FC236}">
                  <a16:creationId xmlns:a16="http://schemas.microsoft.com/office/drawing/2014/main" id="{DA32C174-AC0B-AD33-ED10-99CFDB1E1E0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192588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星: 4 pt 39">
              <a:extLst>
                <a:ext uri="{FF2B5EF4-FFF2-40B4-BE49-F238E27FC236}">
                  <a16:creationId xmlns:a16="http://schemas.microsoft.com/office/drawing/2014/main" id="{96DD4DF4-91F0-E5A6-541F-AEA0A5AD8C3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797388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A4C972D5-1C45-83AB-82C9-0919BEFD9B8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988146" y="6785881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13354ED3-622F-6F00-AB1C-C3A947E45B3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287114" y="6785881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注意書き">
            <a:extLst>
              <a:ext uri="{FF2B5EF4-FFF2-40B4-BE49-F238E27FC236}">
                <a16:creationId xmlns:a16="http://schemas.microsoft.com/office/drawing/2014/main" id="{1B0EA43C-DB86-5757-9152-8F8D13BB48A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8353207"/>
            <a:ext cx="1259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※PowerPoint</a:t>
            </a:r>
            <a:r>
              <a:rPr kumimoji="1" lang="ja-JP" altLang="en-US" dirty="0"/>
              <a:t>のテンプレートを利用したデータ制作の手順は</a:t>
            </a:r>
            <a:r>
              <a:rPr kumimoji="1" lang="en-US" altLang="ja-JP" dirty="0"/>
              <a:t>PDF</a:t>
            </a:r>
            <a:r>
              <a:rPr kumimoji="1" lang="ja-JP" altLang="en-US" dirty="0"/>
              <a:t>「データ作成の手順</a:t>
            </a:r>
            <a:r>
              <a:rPr kumimoji="1" lang="en-US" altLang="ja-JP" dirty="0"/>
              <a:t>(PowerPoint</a:t>
            </a:r>
            <a:r>
              <a:rPr kumimoji="1" lang="ja-JP" altLang="en-US" dirty="0"/>
              <a:t>用</a:t>
            </a:r>
            <a:r>
              <a:rPr kumimoji="1" lang="en-US" altLang="ja-JP" dirty="0"/>
              <a:t>)</a:t>
            </a:r>
            <a:r>
              <a:rPr kumimoji="1" lang="ja-JP" altLang="en-US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/>
              <a:t>「チェックリスト</a:t>
            </a:r>
            <a:r>
              <a:rPr kumimoji="1" lang="en-US" altLang="ja-JP" b="1" dirty="0"/>
              <a:t>(PowerPoint</a:t>
            </a:r>
            <a:r>
              <a:rPr kumimoji="1" lang="ja-JP" altLang="en-US" b="1" dirty="0"/>
              <a:t>用</a:t>
            </a:r>
            <a:r>
              <a:rPr kumimoji="1" lang="en-US" altLang="ja-JP" b="1" dirty="0"/>
              <a:t>)</a:t>
            </a:r>
            <a:r>
              <a:rPr kumimoji="1" lang="ja-JP" altLang="en-US" b="1" dirty="0"/>
              <a:t>」の項目をご確認の上、</a:t>
            </a:r>
            <a:r>
              <a:rPr kumimoji="1" lang="en-US" altLang="ja-JP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b="1" dirty="0"/>
              <a:t>ご入稿ください。</a:t>
            </a:r>
          </a:p>
        </p:txBody>
      </p:sp>
      <p:grpSp>
        <p:nvGrpSpPr>
          <p:cNvPr id="44" name="商品名">
            <a:extLst>
              <a:ext uri="{FF2B5EF4-FFF2-40B4-BE49-F238E27FC236}">
                <a16:creationId xmlns:a16="http://schemas.microsoft.com/office/drawing/2014/main" id="{BBF93ADB-8C49-A2D3-F4B5-20104A64CA4D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27278" y="143583"/>
            <a:ext cx="12345285" cy="687669"/>
            <a:chOff x="131608" y="117379"/>
            <a:chExt cx="12345285" cy="687669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3C36752-BFC7-4058-7491-F130EE1EB2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8" y="117379"/>
              <a:ext cx="5153086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B</a:t>
              </a:r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D771F9B-3BBD-5D56-8B9B-9449349540E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56623" y="171663"/>
              <a:ext cx="30121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80×115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160×153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ABE16AFA-A087-2392-C657-F92D7F2C59A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77336" y="123095"/>
              <a:ext cx="1299557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bg1"/>
                  </a:solidFill>
                </a:rPr>
                <a:t>表面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135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1199967" rtl="0" eaLnBrk="1" latinLnBrk="0" hangingPunct="1">
        <a:lnSpc>
          <a:spcPct val="90000"/>
        </a:lnSpc>
        <a:spcBef>
          <a:spcPct val="0"/>
        </a:spcBef>
        <a:buNone/>
        <a:defRPr kumimoji="1" sz="57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992" indent="-299992" algn="l" defTabSz="119996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kumimoji="1" sz="3674" kern="1200">
          <a:solidFill>
            <a:schemeClr val="tx1"/>
          </a:solidFill>
          <a:latin typeface="+mn-lt"/>
          <a:ea typeface="+mn-ea"/>
          <a:cs typeface="+mn-cs"/>
        </a:defRPr>
      </a:lvl1pPr>
      <a:lvl2pPr marL="899975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3150" kern="1200">
          <a:solidFill>
            <a:schemeClr val="tx1"/>
          </a:solidFill>
          <a:latin typeface="+mn-lt"/>
          <a:ea typeface="+mn-ea"/>
          <a:cs typeface="+mn-cs"/>
        </a:defRPr>
      </a:lvl2pPr>
      <a:lvl3pPr marL="1499959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625" kern="1200">
          <a:solidFill>
            <a:schemeClr val="tx1"/>
          </a:solidFill>
          <a:latin typeface="+mn-lt"/>
          <a:ea typeface="+mn-ea"/>
          <a:cs typeface="+mn-cs"/>
        </a:defRPr>
      </a:lvl3pPr>
      <a:lvl4pPr marL="2099942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699926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329991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899893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499877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509986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1pPr>
      <a:lvl2pPr marL="599984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99967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1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399934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2999918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599901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199885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4799868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34" userDrawn="1">
          <p15:clr>
            <a:srgbClr val="F26B43"/>
          </p15:clr>
        </p15:guide>
        <p15:guide id="2" pos="39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9212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11</cp:revision>
  <dcterms:created xsi:type="dcterms:W3CDTF">2024-07-16T06:11:41Z</dcterms:created>
  <dcterms:modified xsi:type="dcterms:W3CDTF">2024-07-16T08:27:50Z</dcterms:modified>
</cp:coreProperties>
</file>