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1" autoAdjust="0"/>
    <p:restoredTop sz="95921" autoAdjust="0"/>
  </p:normalViewPr>
  <p:slideViewPr>
    <p:cSldViewPr snapToGrid="0">
      <p:cViewPr>
        <p:scale>
          <a:sx n="90" d="100"/>
          <a:sy n="90" d="100"/>
        </p:scale>
        <p:origin x="420" y="3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AEFB-A9E9-48E3-A1AA-6390618E20AA}" type="datetimeFigureOut">
              <a:rPr kumimoji="1" lang="ja-JP" altLang="en-US" smtClean="0"/>
              <a:t>2024/7/17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32944-5F7F-4040-9484-AB456EA7AF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688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32944-5F7F-4040-9484-AB456EA7AF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08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5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キーケース枠">
            <a:extLst>
              <a:ext uri="{FF2B5EF4-FFF2-40B4-BE49-F238E27FC236}">
                <a16:creationId xmlns:a16="http://schemas.microsoft.com/office/drawing/2014/main" id="{1E42725E-8A82-F2B6-B274-6CDFBA236898}"/>
              </a:ext>
            </a:extLst>
          </p:cNvPr>
          <p:cNvGrpSpPr/>
          <p:nvPr userDrawn="1"/>
        </p:nvGrpSpPr>
        <p:grpSpPr>
          <a:xfrm>
            <a:off x="2865000" y="1971000"/>
            <a:ext cx="4176000" cy="2916000"/>
            <a:chOff x="2865000" y="1971000"/>
            <a:chExt cx="4176000" cy="2916000"/>
          </a:xfrm>
        </p:grpSpPr>
        <p:sp>
          <p:nvSpPr>
            <p:cNvPr id="7" name="ピンク">
              <a:extLst>
                <a:ext uri="{FF2B5EF4-FFF2-40B4-BE49-F238E27FC236}">
                  <a16:creationId xmlns:a16="http://schemas.microsoft.com/office/drawing/2014/main" id="{0E21A167-C83E-0489-4671-2197B6864A11}"/>
                </a:ext>
              </a:extLst>
            </p:cNvPr>
            <p:cNvSpPr>
              <a:spLocks/>
            </p:cNvSpPr>
            <p:nvPr/>
          </p:nvSpPr>
          <p:spPr>
            <a:xfrm>
              <a:off x="3081000" y="2187000"/>
              <a:ext cx="3744000" cy="2484000"/>
            </a:xfrm>
            <a:prstGeom prst="roundRect">
              <a:avLst>
                <a:gd name="adj" fmla="val 2920"/>
              </a:avLst>
            </a:prstGeom>
            <a:noFill/>
            <a:ln w="3810">
              <a:solidFill>
                <a:srgbClr val="FF33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黒">
              <a:extLst>
                <a:ext uri="{FF2B5EF4-FFF2-40B4-BE49-F238E27FC236}">
                  <a16:creationId xmlns:a16="http://schemas.microsoft.com/office/drawing/2014/main" id="{C5C3CE0F-B84C-E6F5-BFBF-6179309AD1B2}"/>
                </a:ext>
              </a:extLst>
            </p:cNvPr>
            <p:cNvGrpSpPr>
              <a:grpSpLocks/>
            </p:cNvGrpSpPr>
            <p:nvPr/>
          </p:nvGrpSpPr>
          <p:grpSpPr>
            <a:xfrm>
              <a:off x="2973000" y="2079000"/>
              <a:ext cx="3960000" cy="2700000"/>
              <a:chOff x="2973000" y="2079000"/>
              <a:chExt cx="3960000" cy="2700000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AD9DE682-299F-0A38-27D9-4E4E2EE785D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973000" y="2079000"/>
                <a:ext cx="3960000" cy="2700000"/>
              </a:xfrm>
              <a:prstGeom prst="roundRect">
                <a:avLst>
                  <a:gd name="adj" fmla="val 3879"/>
                </a:avLst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8860D67-7C75-BF92-E019-AA4BC3F669F6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H="1">
                <a:off x="3334253" y="2383435"/>
                <a:ext cx="576466" cy="576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FAE0DFB6-A251-A7E3-7008-70038B2CF4EA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5995613" y="3897367"/>
                <a:ext cx="576466" cy="576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緑">
              <a:extLst>
                <a:ext uri="{FF2B5EF4-FFF2-40B4-BE49-F238E27FC236}">
                  <a16:creationId xmlns:a16="http://schemas.microsoft.com/office/drawing/2014/main" id="{6D5961CC-31BA-307C-5782-413CDA3B7482}"/>
                </a:ext>
              </a:extLst>
            </p:cNvPr>
            <p:cNvSpPr>
              <a:spLocks/>
            </p:cNvSpPr>
            <p:nvPr/>
          </p:nvSpPr>
          <p:spPr>
            <a:xfrm>
              <a:off x="2865000" y="1971000"/>
              <a:ext cx="4176000" cy="2916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トンボ">
            <a:extLst>
              <a:ext uri="{FF2B5EF4-FFF2-40B4-BE49-F238E27FC236}">
                <a16:creationId xmlns:a16="http://schemas.microsoft.com/office/drawing/2014/main" id="{63170BB6-F20C-86D6-4909-C5A4E6F241C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541000" y="1647000"/>
            <a:ext cx="4824000" cy="3564000"/>
            <a:chOff x="2541000" y="1647000"/>
            <a:chExt cx="4824000" cy="3564000"/>
          </a:xfrm>
        </p:grpSpPr>
        <p:sp>
          <p:nvSpPr>
            <p:cNvPr id="13" name="L 字 12">
              <a:extLst>
                <a:ext uri="{FF2B5EF4-FFF2-40B4-BE49-F238E27FC236}">
                  <a16:creationId xmlns:a16="http://schemas.microsoft.com/office/drawing/2014/main" id="{46F64E83-25D6-4BC3-0167-A76C1A921C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41000" y="164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1F47D15A-D160-3F5B-DB60-FB77D52F5CC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41000" y="1647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星: 4 pt 14">
              <a:extLst>
                <a:ext uri="{FF2B5EF4-FFF2-40B4-BE49-F238E27FC236}">
                  <a16:creationId xmlns:a16="http://schemas.microsoft.com/office/drawing/2014/main" id="{653C465F-368E-FD40-3F64-D25F6AF5D27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041000" y="297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L 字 15">
              <a:extLst>
                <a:ext uri="{FF2B5EF4-FFF2-40B4-BE49-F238E27FC236}">
                  <a16:creationId xmlns:a16="http://schemas.microsoft.com/office/drawing/2014/main" id="{6557DEE5-5A17-AA1F-9BA3-6086708A7E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41000" y="488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L 字 16">
              <a:extLst>
                <a:ext uri="{FF2B5EF4-FFF2-40B4-BE49-F238E27FC236}">
                  <a16:creationId xmlns:a16="http://schemas.microsoft.com/office/drawing/2014/main" id="{84FD26E7-7E5C-EDCD-D41A-7618C8D68E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41000" y="4779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86BBA678-B3A8-42FB-EBF2-246699259CA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6933000" y="488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L 字 18">
              <a:extLst>
                <a:ext uri="{FF2B5EF4-FFF2-40B4-BE49-F238E27FC236}">
                  <a16:creationId xmlns:a16="http://schemas.microsoft.com/office/drawing/2014/main" id="{DC8FA39F-2367-0618-486C-376C125297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041000" y="4779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L 字 19">
              <a:extLst>
                <a:ext uri="{FF2B5EF4-FFF2-40B4-BE49-F238E27FC236}">
                  <a16:creationId xmlns:a16="http://schemas.microsoft.com/office/drawing/2014/main" id="{470945E5-DFDE-33FC-EAFC-431105AD5C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933000" y="1647000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L 字 20">
              <a:extLst>
                <a:ext uri="{FF2B5EF4-FFF2-40B4-BE49-F238E27FC236}">
                  <a16:creationId xmlns:a16="http://schemas.microsoft.com/office/drawing/2014/main" id="{1413E241-43DD-148A-CF97-1E97FA829A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041000" y="1647000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: 4 pt 21">
              <a:extLst>
                <a:ext uri="{FF2B5EF4-FFF2-40B4-BE49-F238E27FC236}">
                  <a16:creationId xmlns:a16="http://schemas.microsoft.com/office/drawing/2014/main" id="{C5F917E2-678A-CE39-A436-FCAC2F8F5D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41000" y="297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星: 4 pt 22">
              <a:extLst>
                <a:ext uri="{FF2B5EF4-FFF2-40B4-BE49-F238E27FC236}">
                  <a16:creationId xmlns:a16="http://schemas.microsoft.com/office/drawing/2014/main" id="{C20F95C2-1A87-8588-920C-FF6F5FE370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135900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: 4 pt 23">
              <a:extLst>
                <a:ext uri="{FF2B5EF4-FFF2-40B4-BE49-F238E27FC236}">
                  <a16:creationId xmlns:a16="http://schemas.microsoft.com/office/drawing/2014/main" id="{E0731C1D-70DF-B5FD-5A72-3E60D44E12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459900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天・地・表">
            <a:extLst>
              <a:ext uri="{FF2B5EF4-FFF2-40B4-BE49-F238E27FC236}">
                <a16:creationId xmlns:a16="http://schemas.microsoft.com/office/drawing/2014/main" id="{DADB9B48-1698-95AA-035E-BB133015272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481187" y="1629000"/>
            <a:ext cx="2866279" cy="3633037"/>
            <a:chOff x="2481187" y="1629000"/>
            <a:chExt cx="2866279" cy="3633037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FE51276-1033-0593-18F9-E736B2A2B10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81187" y="1629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rgbClr val="172C51"/>
                  </a:solidFill>
                </a:rPr>
                <a:t>表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2ED54F6F-CDA1-37E1-525B-A7E373823CC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86038" y="1635356"/>
              <a:ext cx="360000" cy="216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天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8271A5E-8FC9-0B5F-D7AB-FB32450EA20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87466" y="5015816"/>
              <a:ext cx="3600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地</a:t>
              </a:r>
            </a:p>
          </p:txBody>
        </p:sp>
      </p:grpSp>
      <p:grpSp>
        <p:nvGrpSpPr>
          <p:cNvPr id="32" name="商品名">
            <a:extLst>
              <a:ext uri="{FF2B5EF4-FFF2-40B4-BE49-F238E27FC236}">
                <a16:creationId xmlns:a16="http://schemas.microsoft.com/office/drawing/2014/main" id="{654B7A28-A561-DE00-201E-F3564D3EC1C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11202" y="147497"/>
            <a:ext cx="9683596" cy="599503"/>
            <a:chOff x="131607" y="117379"/>
            <a:chExt cx="9683596" cy="681953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87FD25-F6EE-BAC0-8612-8E087DA371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7" y="117379"/>
              <a:ext cx="4087171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C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2866470-BDE0-D6F4-95A4-DE03C2842DC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49190" y="289078"/>
              <a:ext cx="28122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110×75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C5C842D-0620-53E3-C96A-A2DA1BBBE3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36482" y="117379"/>
              <a:ext cx="978721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</a:rPr>
                <a:t>表面</a:t>
              </a:r>
            </a:p>
          </p:txBody>
        </p:sp>
      </p:grpSp>
      <p:sp>
        <p:nvSpPr>
          <p:cNvPr id="36" name="注意書き">
            <a:extLst>
              <a:ext uri="{FF2B5EF4-FFF2-40B4-BE49-F238E27FC236}">
                <a16:creationId xmlns:a16="http://schemas.microsoft.com/office/drawing/2014/main" id="{21BCE458-2970-9E85-3EAD-BC0E3FCA65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" y="6277194"/>
            <a:ext cx="990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※PowerPoint</a:t>
            </a:r>
            <a:r>
              <a:rPr kumimoji="1" lang="ja-JP" altLang="en-US" sz="1400" dirty="0"/>
              <a:t>のテンプレートを利用したデータ制作の手順は</a:t>
            </a:r>
            <a:r>
              <a:rPr kumimoji="1" lang="en-US" altLang="ja-JP" sz="1400" dirty="0"/>
              <a:t>PDF</a:t>
            </a:r>
            <a:r>
              <a:rPr kumimoji="1" lang="ja-JP" altLang="en-US" sz="1400" dirty="0"/>
              <a:t>「データ作成の手順</a:t>
            </a:r>
            <a:r>
              <a:rPr kumimoji="1" lang="en-US" altLang="ja-JP" sz="1400" dirty="0"/>
              <a:t>(PowerPoint</a:t>
            </a:r>
            <a:r>
              <a:rPr kumimoji="1" lang="ja-JP" altLang="en-US" sz="1400" dirty="0"/>
              <a:t>用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/>
              <a:t>「チェックリスト</a:t>
            </a:r>
            <a:r>
              <a:rPr kumimoji="1" lang="en-US" altLang="ja-JP" sz="1400" b="1" dirty="0"/>
              <a:t>(PowerPoint</a:t>
            </a:r>
            <a:r>
              <a:rPr kumimoji="1" lang="ja-JP" altLang="en-US" sz="1400" b="1" dirty="0"/>
              <a:t>用</a:t>
            </a:r>
            <a:r>
              <a:rPr kumimoji="1" lang="en-US" altLang="ja-JP" sz="1400" b="1" dirty="0"/>
              <a:t>)</a:t>
            </a:r>
            <a:r>
              <a:rPr kumimoji="1" lang="ja-JP" altLang="en-US" sz="1400" b="1" dirty="0"/>
              <a:t>」の項目をご確認の上、</a:t>
            </a:r>
            <a:r>
              <a:rPr kumimoji="1" lang="en-US" altLang="ja-JP" sz="14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14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14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434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77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</Words>
  <Application>Microsoft Office PowerPoint</Application>
  <PresentationFormat>A4 210 x 297 mm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2024-07-17T05:25:14Z</dcterms:created>
  <dcterms:modified xsi:type="dcterms:W3CDTF">2024-07-17T05:54:55Z</dcterms:modified>
</cp:coreProperties>
</file>