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2C51"/>
    <a:srgbClr val="00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51" autoAdjust="0"/>
    <p:restoredTop sz="95921" autoAdjust="0"/>
  </p:normalViewPr>
  <p:slideViewPr>
    <p:cSldViewPr snapToGrid="0">
      <p:cViewPr varScale="1">
        <p:scale>
          <a:sx n="102" d="100"/>
          <a:sy n="102" d="100"/>
        </p:scale>
        <p:origin x="648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EAEFB-A9E9-48E3-A1AA-6390618E20AA}" type="datetimeFigureOut">
              <a:rPr kumimoji="1" lang="ja-JP" altLang="en-US" smtClean="0"/>
              <a:t>2024/7/17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32944-5F7F-4040-9484-AB456EA7AF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688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32944-5F7F-4040-9484-AB456EA7AF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6082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3353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キーケース枠">
            <a:extLst>
              <a:ext uri="{FF2B5EF4-FFF2-40B4-BE49-F238E27FC236}">
                <a16:creationId xmlns:a16="http://schemas.microsoft.com/office/drawing/2014/main" id="{9A7CFC69-3CB6-7FE6-F325-4FD0042D19C2}"/>
              </a:ext>
            </a:extLst>
          </p:cNvPr>
          <p:cNvGrpSpPr>
            <a:grpSpLocks/>
          </p:cNvGrpSpPr>
          <p:nvPr userDrawn="1"/>
        </p:nvGrpSpPr>
        <p:grpSpPr>
          <a:xfrm>
            <a:off x="2865000" y="1971000"/>
            <a:ext cx="4176000" cy="2916000"/>
            <a:chOff x="2865000" y="1971000"/>
            <a:chExt cx="4176000" cy="2916000"/>
          </a:xfrm>
        </p:grpSpPr>
        <p:sp>
          <p:nvSpPr>
            <p:cNvPr id="7" name="ピンク">
              <a:extLst>
                <a:ext uri="{FF2B5EF4-FFF2-40B4-BE49-F238E27FC236}">
                  <a16:creationId xmlns:a16="http://schemas.microsoft.com/office/drawing/2014/main" id="{0E21A167-C83E-0489-4671-2197B6864A11}"/>
                </a:ext>
              </a:extLst>
            </p:cNvPr>
            <p:cNvSpPr>
              <a:spLocks/>
            </p:cNvSpPr>
            <p:nvPr/>
          </p:nvSpPr>
          <p:spPr>
            <a:xfrm>
              <a:off x="3081000" y="2187000"/>
              <a:ext cx="3744000" cy="2484000"/>
            </a:xfrm>
            <a:prstGeom prst="roundRect">
              <a:avLst>
                <a:gd name="adj" fmla="val 2920"/>
              </a:avLst>
            </a:prstGeom>
            <a:noFill/>
            <a:ln w="3810">
              <a:solidFill>
                <a:srgbClr val="FF339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AD9DE682-299F-0A38-27D9-4E4E2EE785DF}"/>
                </a:ext>
              </a:extLst>
            </p:cNvPr>
            <p:cNvSpPr>
              <a:spLocks/>
            </p:cNvSpPr>
            <p:nvPr/>
          </p:nvSpPr>
          <p:spPr>
            <a:xfrm>
              <a:off x="2973000" y="2079000"/>
              <a:ext cx="3960000" cy="2700000"/>
            </a:xfrm>
            <a:prstGeom prst="roundRect">
              <a:avLst>
                <a:gd name="adj" fmla="val 3879"/>
              </a:avLst>
            </a:prstGeom>
            <a:noFill/>
            <a:ln w="381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1D7573B7-A1DC-93B4-35CA-F875BB0FA38F}"/>
                </a:ext>
              </a:extLst>
            </p:cNvPr>
            <p:cNvGrpSpPr>
              <a:grpSpLocks/>
            </p:cNvGrpSpPr>
            <p:nvPr userDrawn="1"/>
          </p:nvGrpSpPr>
          <p:grpSpPr>
            <a:xfrm flipH="1">
              <a:off x="3334253" y="2383435"/>
              <a:ext cx="3237826" cy="2089932"/>
              <a:chOff x="3334253" y="2383435"/>
              <a:chExt cx="3237826" cy="2089932"/>
            </a:xfrm>
          </p:grpSpPr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18860D67-7C75-BF92-E019-AA4BC3F669F6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3334253" y="2383435"/>
                <a:ext cx="576466" cy="576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FAE0DFB6-A251-A7E3-7008-70038B2CF4EA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5995613" y="3897367"/>
                <a:ext cx="576466" cy="576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緑">
              <a:extLst>
                <a:ext uri="{FF2B5EF4-FFF2-40B4-BE49-F238E27FC236}">
                  <a16:creationId xmlns:a16="http://schemas.microsoft.com/office/drawing/2014/main" id="{6D5961CC-31BA-307C-5782-413CDA3B7482}"/>
                </a:ext>
              </a:extLst>
            </p:cNvPr>
            <p:cNvSpPr>
              <a:spLocks/>
            </p:cNvSpPr>
            <p:nvPr userDrawn="1"/>
          </p:nvSpPr>
          <p:spPr>
            <a:xfrm>
              <a:off x="2865000" y="1971000"/>
              <a:ext cx="4176000" cy="2916000"/>
            </a:xfrm>
            <a:prstGeom prst="rect">
              <a:avLst/>
            </a:prstGeom>
            <a:noFill/>
            <a:ln w="3810">
              <a:solidFill>
                <a:srgbClr val="00FF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トンボ">
            <a:extLst>
              <a:ext uri="{FF2B5EF4-FFF2-40B4-BE49-F238E27FC236}">
                <a16:creationId xmlns:a16="http://schemas.microsoft.com/office/drawing/2014/main" id="{63170BB6-F20C-86D6-4909-C5A4E6F241C8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541000" y="1647000"/>
            <a:ext cx="4824000" cy="3564000"/>
            <a:chOff x="2541000" y="1647000"/>
            <a:chExt cx="4824000" cy="3564000"/>
          </a:xfrm>
        </p:grpSpPr>
        <p:sp>
          <p:nvSpPr>
            <p:cNvPr id="13" name="L 字 12">
              <a:extLst>
                <a:ext uri="{FF2B5EF4-FFF2-40B4-BE49-F238E27FC236}">
                  <a16:creationId xmlns:a16="http://schemas.microsoft.com/office/drawing/2014/main" id="{46F64E83-25D6-4BC3-0167-A76C1A921C3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541000" y="1647000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L 字 13">
              <a:extLst>
                <a:ext uri="{FF2B5EF4-FFF2-40B4-BE49-F238E27FC236}">
                  <a16:creationId xmlns:a16="http://schemas.microsoft.com/office/drawing/2014/main" id="{1F47D15A-D160-3F5B-DB60-FB77D52F5CC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541000" y="1647000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星: 4 pt 14">
              <a:extLst>
                <a:ext uri="{FF2B5EF4-FFF2-40B4-BE49-F238E27FC236}">
                  <a16:creationId xmlns:a16="http://schemas.microsoft.com/office/drawing/2014/main" id="{653C465F-368E-FD40-3F64-D25F6AF5D27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041000" y="2979000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L 字 15">
              <a:extLst>
                <a:ext uri="{FF2B5EF4-FFF2-40B4-BE49-F238E27FC236}">
                  <a16:creationId xmlns:a16="http://schemas.microsoft.com/office/drawing/2014/main" id="{6557DEE5-5A17-AA1F-9BA3-6086708A7E4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541000" y="4887000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L 字 16">
              <a:extLst>
                <a:ext uri="{FF2B5EF4-FFF2-40B4-BE49-F238E27FC236}">
                  <a16:creationId xmlns:a16="http://schemas.microsoft.com/office/drawing/2014/main" id="{84FD26E7-7E5C-EDCD-D41A-7618C8D68E4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541000" y="4779000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L 字 17">
              <a:extLst>
                <a:ext uri="{FF2B5EF4-FFF2-40B4-BE49-F238E27FC236}">
                  <a16:creationId xmlns:a16="http://schemas.microsoft.com/office/drawing/2014/main" id="{86BBA678-B3A8-42FB-EBF2-246699259CA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6933000" y="4887000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L 字 18">
              <a:extLst>
                <a:ext uri="{FF2B5EF4-FFF2-40B4-BE49-F238E27FC236}">
                  <a16:creationId xmlns:a16="http://schemas.microsoft.com/office/drawing/2014/main" id="{DC8FA39F-2367-0618-486C-376C1252977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7041000" y="4779000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L 字 19">
              <a:extLst>
                <a:ext uri="{FF2B5EF4-FFF2-40B4-BE49-F238E27FC236}">
                  <a16:creationId xmlns:a16="http://schemas.microsoft.com/office/drawing/2014/main" id="{470945E5-DFDE-33FC-EAFC-431105AD5C8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933000" y="1647000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L 字 20">
              <a:extLst>
                <a:ext uri="{FF2B5EF4-FFF2-40B4-BE49-F238E27FC236}">
                  <a16:creationId xmlns:a16="http://schemas.microsoft.com/office/drawing/2014/main" id="{1413E241-43DD-148A-CF97-1E97FA829A8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041000" y="1647000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星: 4 pt 21">
              <a:extLst>
                <a:ext uri="{FF2B5EF4-FFF2-40B4-BE49-F238E27FC236}">
                  <a16:creationId xmlns:a16="http://schemas.microsoft.com/office/drawing/2014/main" id="{C5F917E2-678A-CE39-A436-FCAC2F8F5DB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541000" y="2979000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星: 4 pt 22">
              <a:extLst>
                <a:ext uri="{FF2B5EF4-FFF2-40B4-BE49-F238E27FC236}">
                  <a16:creationId xmlns:a16="http://schemas.microsoft.com/office/drawing/2014/main" id="{C20F95C2-1A87-8588-920C-FF6F5FE370F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4791000" y="1359001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星: 4 pt 23">
              <a:extLst>
                <a:ext uri="{FF2B5EF4-FFF2-40B4-BE49-F238E27FC236}">
                  <a16:creationId xmlns:a16="http://schemas.microsoft.com/office/drawing/2014/main" id="{E0731C1D-70DF-B5FD-5A72-3E60D44E128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4791000" y="4599000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天・地・表">
            <a:extLst>
              <a:ext uri="{FF2B5EF4-FFF2-40B4-BE49-F238E27FC236}">
                <a16:creationId xmlns:a16="http://schemas.microsoft.com/office/drawing/2014/main" id="{DADB9B48-1698-95AA-035E-BB1330152727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481187" y="1629000"/>
            <a:ext cx="2866279" cy="3633037"/>
            <a:chOff x="2481187" y="1629000"/>
            <a:chExt cx="2866279" cy="3633037"/>
          </a:xfrm>
        </p:grpSpPr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AFE51276-1033-0593-18F9-E736B2A2B10B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481187" y="1629000"/>
              <a:ext cx="36000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rgbClr val="172C51"/>
                  </a:solidFill>
                </a:rPr>
                <a:t>裏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2ED54F6F-CDA1-37E1-525B-A7E373823CCE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986038" y="1635356"/>
              <a:ext cx="360000" cy="216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0" dirty="0"/>
                <a:t>天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8271A5E-8FC9-0B5F-D7AB-FB32450EA20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987466" y="5015816"/>
              <a:ext cx="3600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0" dirty="0"/>
                <a:t>地</a:t>
              </a:r>
            </a:p>
          </p:txBody>
        </p:sp>
      </p:grpSp>
      <p:grpSp>
        <p:nvGrpSpPr>
          <p:cNvPr id="32" name="商品名">
            <a:extLst>
              <a:ext uri="{FF2B5EF4-FFF2-40B4-BE49-F238E27FC236}">
                <a16:creationId xmlns:a16="http://schemas.microsoft.com/office/drawing/2014/main" id="{654B7A28-A561-DE00-201E-F3564D3EC1C4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11202" y="147497"/>
            <a:ext cx="9683596" cy="599503"/>
            <a:chOff x="131607" y="117379"/>
            <a:chExt cx="9683596" cy="681953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287FD25-F6EE-BAC0-8612-8E087DA3717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1607" y="117379"/>
              <a:ext cx="4087171" cy="681953"/>
            </a:xfrm>
            <a:prstGeom prst="rect">
              <a:avLst/>
            </a:prstGeom>
            <a:noFill/>
            <a:ln w="63500">
              <a:solidFill>
                <a:schemeClr val="tx2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カードキーケース</a:t>
              </a:r>
              <a:r>
                <a:rPr kumimoji="1" lang="en-US" altLang="ja-JP" sz="2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C</a:t>
              </a:r>
              <a:r>
                <a:rPr kumimoji="1" lang="ja-JP" altLang="en-US" sz="2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タイプ</a:t>
              </a: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92866470-BDE0-D6F4-95A4-DE03C2842DC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249190" y="289078"/>
              <a:ext cx="28122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仕上サイズ：</a:t>
              </a:r>
              <a:r>
                <a:rPr kumimoji="1" lang="en-US" altLang="ja-JP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110×75</a:t>
              </a:r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ｍｍ</a:t>
              </a:r>
              <a:endParaRPr kumimoji="1" lang="en-US" altLang="ja-JP" sz="1600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C5C842D-0620-53E3-C96A-A2DA1BBBE3B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36482" y="117379"/>
              <a:ext cx="978721" cy="68195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b="1" dirty="0">
                  <a:solidFill>
                    <a:schemeClr val="bg1"/>
                  </a:solidFill>
                </a:rPr>
                <a:t>裏面</a:t>
              </a:r>
            </a:p>
          </p:txBody>
        </p:sp>
      </p:grpSp>
      <p:sp>
        <p:nvSpPr>
          <p:cNvPr id="36" name="注意書き">
            <a:extLst>
              <a:ext uri="{FF2B5EF4-FFF2-40B4-BE49-F238E27FC236}">
                <a16:creationId xmlns:a16="http://schemas.microsoft.com/office/drawing/2014/main" id="{21BCE458-2970-9E85-3EAD-BC0E3FCA65B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" y="6277194"/>
            <a:ext cx="990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※PowerPoint</a:t>
            </a:r>
            <a:r>
              <a:rPr kumimoji="1" lang="ja-JP" altLang="en-US" sz="1400" dirty="0"/>
              <a:t>のテンプレートを利用したデータ制作の手順は</a:t>
            </a:r>
            <a:r>
              <a:rPr kumimoji="1" lang="en-US" altLang="ja-JP" sz="1400" dirty="0"/>
              <a:t>PDF</a:t>
            </a:r>
            <a:r>
              <a:rPr kumimoji="1" lang="ja-JP" altLang="en-US" sz="1400" dirty="0"/>
              <a:t>「データ作成の手順</a:t>
            </a:r>
            <a:r>
              <a:rPr kumimoji="1" lang="en-US" altLang="ja-JP" sz="1400" dirty="0"/>
              <a:t>(PowerPoint</a:t>
            </a:r>
            <a:r>
              <a:rPr kumimoji="1" lang="ja-JP" altLang="en-US" sz="1400" dirty="0"/>
              <a:t>用</a:t>
            </a:r>
            <a:r>
              <a:rPr kumimoji="1" lang="en-US" altLang="ja-JP" sz="1400" dirty="0"/>
              <a:t>)</a:t>
            </a:r>
            <a:r>
              <a:rPr kumimoji="1" lang="ja-JP" altLang="en-US" sz="14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dirty="0"/>
              <a:t>「チェックリスト</a:t>
            </a:r>
            <a:r>
              <a:rPr kumimoji="1" lang="en-US" altLang="ja-JP" sz="1400" b="1" dirty="0"/>
              <a:t>(PowerPoint</a:t>
            </a:r>
            <a:r>
              <a:rPr kumimoji="1" lang="ja-JP" altLang="en-US" sz="1400" b="1" dirty="0"/>
              <a:t>用</a:t>
            </a:r>
            <a:r>
              <a:rPr kumimoji="1" lang="en-US" altLang="ja-JP" sz="1400" b="1" dirty="0"/>
              <a:t>)</a:t>
            </a:r>
            <a:r>
              <a:rPr kumimoji="1" lang="ja-JP" altLang="en-US" sz="1400" b="1" dirty="0"/>
              <a:t>」の項目をご確認の上、</a:t>
            </a:r>
            <a:r>
              <a:rPr kumimoji="1" lang="en-US" altLang="ja-JP" sz="14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14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1400" b="1" dirty="0"/>
              <a:t>ご入稿ください。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443430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0774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</Words>
  <Application>Microsoft Office PowerPoint</Application>
  <PresentationFormat>A4 210 x 297 mm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6</cp:revision>
  <dcterms:created xsi:type="dcterms:W3CDTF">2024-07-17T05:25:14Z</dcterms:created>
  <dcterms:modified xsi:type="dcterms:W3CDTF">2024-07-17T06:23:00Z</dcterms:modified>
</cp:coreProperties>
</file>