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</p:sldIdLst>
  <p:sldSz cx="9906000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2C51"/>
    <a:srgbClr val="CDCDCD"/>
    <a:srgbClr val="00FF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8" autoAdjust="0"/>
    <p:restoredTop sz="95921" autoAdjust="0"/>
  </p:normalViewPr>
  <p:slideViewPr>
    <p:cSldViewPr snapToGrid="0">
      <p:cViewPr>
        <p:scale>
          <a:sx n="62" d="100"/>
          <a:sy n="62" d="100"/>
        </p:scale>
        <p:origin x="840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730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カードキーケース枠（中面）">
            <a:extLst>
              <a:ext uri="{FF2B5EF4-FFF2-40B4-BE49-F238E27FC236}">
                <a16:creationId xmlns:a16="http://schemas.microsoft.com/office/drawing/2014/main" id="{A29C2FB2-6662-13B6-2886-BFDCDD695B2C}"/>
              </a:ext>
            </a:extLst>
          </p:cNvPr>
          <p:cNvGrpSpPr/>
          <p:nvPr userDrawn="1"/>
        </p:nvGrpSpPr>
        <p:grpSpPr>
          <a:xfrm>
            <a:off x="2145421" y="1352395"/>
            <a:ext cx="5616000" cy="5956565"/>
            <a:chOff x="2145421" y="1352395"/>
            <a:chExt cx="5616000" cy="5956565"/>
          </a:xfrm>
        </p:grpSpPr>
        <p:grpSp>
          <p:nvGrpSpPr>
            <p:cNvPr id="99" name="カードキーケース枠">
              <a:extLst>
                <a:ext uri="{FF2B5EF4-FFF2-40B4-BE49-F238E27FC236}">
                  <a16:creationId xmlns:a16="http://schemas.microsoft.com/office/drawing/2014/main" id="{5A9B76FA-DBF2-38B0-C618-4B78A5A79B89}"/>
                </a:ext>
              </a:extLst>
            </p:cNvPr>
            <p:cNvGrpSpPr/>
            <p:nvPr userDrawn="1"/>
          </p:nvGrpSpPr>
          <p:grpSpPr>
            <a:xfrm flipH="1">
              <a:off x="2145421" y="1352395"/>
              <a:ext cx="5510381" cy="5956565"/>
              <a:chOff x="2250198" y="1352395"/>
              <a:chExt cx="5510381" cy="5956565"/>
            </a:xfrm>
          </p:grpSpPr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B9E36430-0DD6-5079-5769-7C381B0774FD}"/>
                  </a:ext>
                </a:extLst>
              </p:cNvPr>
              <p:cNvGrpSpPr/>
              <p:nvPr/>
            </p:nvGrpSpPr>
            <p:grpSpPr>
              <a:xfrm>
                <a:off x="2250198" y="1690579"/>
                <a:ext cx="5510381" cy="5618381"/>
                <a:chOff x="2257813" y="1682875"/>
                <a:chExt cx="5510381" cy="5618381"/>
              </a:xfrm>
            </p:grpSpPr>
            <p:grpSp>
              <p:nvGrpSpPr>
                <p:cNvPr id="57" name="ピンク">
                  <a:extLst>
                    <a:ext uri="{FF2B5EF4-FFF2-40B4-BE49-F238E27FC236}">
                      <a16:creationId xmlns:a16="http://schemas.microsoft.com/office/drawing/2014/main" id="{AF1C8B45-B05D-402F-1368-58F26F20FEF3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3088194" y="1898875"/>
                  <a:ext cx="4464000" cy="3384000"/>
                  <a:chOff x="3088194" y="1898875"/>
                  <a:chExt cx="4464000" cy="3384000"/>
                </a:xfrm>
              </p:grpSpPr>
              <p:sp>
                <p:nvSpPr>
                  <p:cNvPr id="39" name="正方形/長方形 38">
                    <a:extLst>
                      <a:ext uri="{FF2B5EF4-FFF2-40B4-BE49-F238E27FC236}">
                        <a16:creationId xmlns:a16="http://schemas.microsoft.com/office/drawing/2014/main" id="{F0E0C8BE-07D4-3666-8DFF-A70807A91221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3088194" y="1900626"/>
                    <a:ext cx="2124000" cy="1584000"/>
                  </a:xfrm>
                  <a:prstGeom prst="rect">
                    <a:avLst/>
                  </a:prstGeom>
                  <a:noFill/>
                  <a:ln w="381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3" name="正方形/長方形 42">
                    <a:extLst>
                      <a:ext uri="{FF2B5EF4-FFF2-40B4-BE49-F238E27FC236}">
                        <a16:creationId xmlns:a16="http://schemas.microsoft.com/office/drawing/2014/main" id="{FC242E34-5744-4B4C-25E8-2E639147949D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5428194" y="1898875"/>
                    <a:ext cx="2124000" cy="3384000"/>
                  </a:xfrm>
                  <a:prstGeom prst="rect">
                    <a:avLst/>
                  </a:prstGeom>
                  <a:noFill/>
                  <a:ln w="381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" name="黒">
                  <a:extLst>
                    <a:ext uri="{FF2B5EF4-FFF2-40B4-BE49-F238E27FC236}">
                      <a16:creationId xmlns:a16="http://schemas.microsoft.com/office/drawing/2014/main" id="{173539CC-7331-E050-26FA-1BE8C899BDF8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2257813" y="1792626"/>
                  <a:ext cx="5402381" cy="5400000"/>
                  <a:chOff x="2257813" y="1792626"/>
                  <a:chExt cx="5402381" cy="5400000"/>
                </a:xfrm>
              </p:grpSpPr>
              <p:cxnSp>
                <p:nvCxnSpPr>
                  <p:cNvPr id="7" name="直線コネクタ 6">
                    <a:extLst>
                      <a:ext uri="{FF2B5EF4-FFF2-40B4-BE49-F238E27FC236}">
                        <a16:creationId xmlns:a16="http://schemas.microsoft.com/office/drawing/2014/main" id="{BC59F326-6C16-65E3-90D5-51A3100BABF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660194" y="1792626"/>
                    <a:ext cx="0" cy="3600000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直線コネクタ 7">
                    <a:extLst>
                      <a:ext uri="{FF2B5EF4-FFF2-40B4-BE49-F238E27FC236}">
                        <a16:creationId xmlns:a16="http://schemas.microsoft.com/office/drawing/2014/main" id="{9DAA31AE-4325-94C5-6D18-747773A66B9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320194" y="1792626"/>
                    <a:ext cx="2340000" cy="0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" name="直線コネクタ 8">
                    <a:extLst>
                      <a:ext uri="{FF2B5EF4-FFF2-40B4-BE49-F238E27FC236}">
                        <a16:creationId xmlns:a16="http://schemas.microsoft.com/office/drawing/2014/main" id="{F0C1B5EF-67C1-A5D9-F480-A6C6731C855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980194" y="1792626"/>
                    <a:ext cx="2340000" cy="0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" name="直線コネクタ 9">
                    <a:extLst>
                      <a:ext uri="{FF2B5EF4-FFF2-40B4-BE49-F238E27FC236}">
                        <a16:creationId xmlns:a16="http://schemas.microsoft.com/office/drawing/2014/main" id="{0E8B8AB5-4EC0-D194-6C74-31EF55F3A16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320194" y="1792626"/>
                    <a:ext cx="0" cy="3600000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" name="直線コネクタ 10">
                    <a:extLst>
                      <a:ext uri="{FF2B5EF4-FFF2-40B4-BE49-F238E27FC236}">
                        <a16:creationId xmlns:a16="http://schemas.microsoft.com/office/drawing/2014/main" id="{91021901-AAF4-01E2-282D-D67C5408CE0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980194" y="1792626"/>
                    <a:ext cx="0" cy="3600000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" name="直線コネクタ 11">
                    <a:extLst>
                      <a:ext uri="{FF2B5EF4-FFF2-40B4-BE49-F238E27FC236}">
                        <a16:creationId xmlns:a16="http://schemas.microsoft.com/office/drawing/2014/main" id="{C1D34381-10CA-A588-185E-1EFEAE4762A8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2980194" y="5392626"/>
                    <a:ext cx="0" cy="1800000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直線コネクタ 12">
                    <a:extLst>
                      <a:ext uri="{FF2B5EF4-FFF2-40B4-BE49-F238E27FC236}">
                        <a16:creationId xmlns:a16="http://schemas.microsoft.com/office/drawing/2014/main" id="{47D279B1-3BCA-7A1A-3AF2-2C08048F88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980194" y="5392626"/>
                    <a:ext cx="2340000" cy="0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直線コネクタ 13">
                    <a:extLst>
                      <a:ext uri="{FF2B5EF4-FFF2-40B4-BE49-F238E27FC236}">
                        <a16:creationId xmlns:a16="http://schemas.microsoft.com/office/drawing/2014/main" id="{822CB09B-AAE2-B4C4-DD5B-3A086006820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320194" y="5392626"/>
                    <a:ext cx="2340000" cy="0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直線コネクタ 15">
                    <a:extLst>
                      <a:ext uri="{FF2B5EF4-FFF2-40B4-BE49-F238E27FC236}">
                        <a16:creationId xmlns:a16="http://schemas.microsoft.com/office/drawing/2014/main" id="{FAC899E4-BE83-2EAB-9548-759B081DFD9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980194" y="7192626"/>
                    <a:ext cx="1908000" cy="0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直線コネクタ 16">
                    <a:extLst>
                      <a:ext uri="{FF2B5EF4-FFF2-40B4-BE49-F238E27FC236}">
                        <a16:creationId xmlns:a16="http://schemas.microsoft.com/office/drawing/2014/main" id="{1801F92D-C93C-763D-6C8F-596656E3C4E5}"/>
                      </a:ext>
                    </a:extLst>
                  </p:cNvPr>
                  <p:cNvCxnSpPr>
                    <a:cxnSpLocks/>
                    <a:stCxn id="25" idx="0"/>
                  </p:cNvCxnSpPr>
                  <p:nvPr/>
                </p:nvCxnSpPr>
                <p:spPr>
                  <a:xfrm flipV="1">
                    <a:off x="5049497" y="5392626"/>
                    <a:ext cx="160678" cy="1640178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5" name="円弧 24">
                    <a:extLst>
                      <a:ext uri="{FF2B5EF4-FFF2-40B4-BE49-F238E27FC236}">
                        <a16:creationId xmlns:a16="http://schemas.microsoft.com/office/drawing/2014/main" id="{3C208C38-32F7-3F99-E704-D5CAF4DD421B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4690632" y="6832626"/>
                    <a:ext cx="360000" cy="360000"/>
                  </a:xfrm>
                  <a:prstGeom prst="arc">
                    <a:avLst>
                      <a:gd name="adj1" fmla="val 386191"/>
                      <a:gd name="adj2" fmla="val 5313240"/>
                    </a:avLst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cxnSp>
                <p:nvCxnSpPr>
                  <p:cNvPr id="28" name="直線コネクタ 27">
                    <a:extLst>
                      <a:ext uri="{FF2B5EF4-FFF2-40B4-BE49-F238E27FC236}">
                        <a16:creationId xmlns:a16="http://schemas.microsoft.com/office/drawing/2014/main" id="{C2E86B7F-7D42-DF4C-FD5B-780EF6B22A9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257813" y="3714749"/>
                    <a:ext cx="0" cy="1555200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直線コネクタ 28">
                    <a:extLst>
                      <a:ext uri="{FF2B5EF4-FFF2-40B4-BE49-F238E27FC236}">
                        <a16:creationId xmlns:a16="http://schemas.microsoft.com/office/drawing/2014/main" id="{07D7B64F-20A7-12E4-087D-6F5F5F84C87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257813" y="3609120"/>
                    <a:ext cx="722381" cy="105628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直線コネクタ 36">
                    <a:extLst>
                      <a:ext uri="{FF2B5EF4-FFF2-40B4-BE49-F238E27FC236}">
                        <a16:creationId xmlns:a16="http://schemas.microsoft.com/office/drawing/2014/main" id="{48CEC688-019A-F004-204D-9A03C4F6369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257813" y="5268850"/>
                    <a:ext cx="722381" cy="105628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4" name="緑">
                  <a:extLst>
                    <a:ext uri="{FF2B5EF4-FFF2-40B4-BE49-F238E27FC236}">
                      <a16:creationId xmlns:a16="http://schemas.microsoft.com/office/drawing/2014/main" id="{FFDD48C7-84E8-94FF-43D4-F883F87FDB6D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2872194" y="1682875"/>
                  <a:ext cx="4896000" cy="5618381"/>
                  <a:chOff x="2872194" y="1682875"/>
                  <a:chExt cx="4896000" cy="5618381"/>
                </a:xfrm>
              </p:grpSpPr>
              <p:cxnSp>
                <p:nvCxnSpPr>
                  <p:cNvPr id="58" name="直線コネクタ 57">
                    <a:extLst>
                      <a:ext uri="{FF2B5EF4-FFF2-40B4-BE49-F238E27FC236}">
                        <a16:creationId xmlns:a16="http://schemas.microsoft.com/office/drawing/2014/main" id="{15210EDE-1A7D-260A-9412-91A7A46CCA3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872194" y="1684037"/>
                    <a:ext cx="0" cy="1800000"/>
                  </a:xfrm>
                  <a:prstGeom prst="line">
                    <a:avLst/>
                  </a:prstGeom>
                  <a:ln w="3810">
                    <a:solidFill>
                      <a:srgbClr val="00FFCC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直線コネクタ 58">
                    <a:extLst>
                      <a:ext uri="{FF2B5EF4-FFF2-40B4-BE49-F238E27FC236}">
                        <a16:creationId xmlns:a16="http://schemas.microsoft.com/office/drawing/2014/main" id="{AF9D2181-0076-EAF9-BB3A-C979FF5C2A8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872194" y="1684037"/>
                    <a:ext cx="4896000" cy="0"/>
                  </a:xfrm>
                  <a:prstGeom prst="line">
                    <a:avLst/>
                  </a:prstGeom>
                  <a:ln w="3810">
                    <a:solidFill>
                      <a:srgbClr val="00FFCC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直線コネクタ 59">
                    <a:extLst>
                      <a:ext uri="{FF2B5EF4-FFF2-40B4-BE49-F238E27FC236}">
                        <a16:creationId xmlns:a16="http://schemas.microsoft.com/office/drawing/2014/main" id="{71928A31-4E39-E0EA-9129-DE9A3C4483D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872194" y="7300037"/>
                    <a:ext cx="2448000" cy="0"/>
                  </a:xfrm>
                  <a:prstGeom prst="line">
                    <a:avLst/>
                  </a:prstGeom>
                  <a:ln w="3810">
                    <a:solidFill>
                      <a:srgbClr val="00FFCC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直線コネクタ 62">
                    <a:extLst>
                      <a:ext uri="{FF2B5EF4-FFF2-40B4-BE49-F238E27FC236}">
                        <a16:creationId xmlns:a16="http://schemas.microsoft.com/office/drawing/2014/main" id="{F6C6CA60-CB9C-8EFA-C213-E6F8E743225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766657" y="1682875"/>
                    <a:ext cx="1537" cy="3816000"/>
                  </a:xfrm>
                  <a:prstGeom prst="line">
                    <a:avLst/>
                  </a:prstGeom>
                  <a:ln w="3810">
                    <a:solidFill>
                      <a:srgbClr val="00FFCC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直線コネクタ 67">
                    <a:extLst>
                      <a:ext uri="{FF2B5EF4-FFF2-40B4-BE49-F238E27FC236}">
                        <a16:creationId xmlns:a16="http://schemas.microsoft.com/office/drawing/2014/main" id="{942C0B44-771C-6FB7-0911-F0F47E22D8E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318657" y="5501256"/>
                    <a:ext cx="2448000" cy="0"/>
                  </a:xfrm>
                  <a:prstGeom prst="line">
                    <a:avLst/>
                  </a:prstGeom>
                  <a:ln w="3810">
                    <a:solidFill>
                      <a:srgbClr val="00FFCC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直線コネクタ 71">
                    <a:extLst>
                      <a:ext uri="{FF2B5EF4-FFF2-40B4-BE49-F238E27FC236}">
                        <a16:creationId xmlns:a16="http://schemas.microsoft.com/office/drawing/2014/main" id="{69905C15-920A-7BBB-930A-E285F8F4AB8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318657" y="5501256"/>
                    <a:ext cx="0" cy="1800000"/>
                  </a:xfrm>
                  <a:prstGeom prst="line">
                    <a:avLst/>
                  </a:prstGeom>
                  <a:ln w="3810">
                    <a:solidFill>
                      <a:srgbClr val="00FFCC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97" name="テキスト ボックス 96">
                <a:extLst>
                  <a:ext uri="{FF2B5EF4-FFF2-40B4-BE49-F238E27FC236}">
                    <a16:creationId xmlns:a16="http://schemas.microsoft.com/office/drawing/2014/main" id="{6332918B-99F5-44CB-9BDF-B580E68A048C}"/>
                  </a:ext>
                </a:extLst>
              </p:cNvPr>
              <p:cNvSpPr txBox="1"/>
              <p:nvPr/>
            </p:nvSpPr>
            <p:spPr>
              <a:xfrm>
                <a:off x="3004910" y="1364067"/>
                <a:ext cx="172036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1600" b="1" dirty="0">
                    <a:solidFill>
                      <a:srgbClr val="FF0000"/>
                    </a:solidFill>
                  </a:rPr>
                  <a:t>（</a:t>
                </a:r>
                <a:r>
                  <a:rPr kumimoji="1" lang="en-US" altLang="ja-JP" sz="1600" b="1" dirty="0">
                    <a:solidFill>
                      <a:srgbClr val="FF0000"/>
                    </a:solidFill>
                  </a:rPr>
                  <a:t>P3</a:t>
                </a:r>
                <a:r>
                  <a:rPr kumimoji="1" lang="ja-JP" altLang="en-US" sz="1600" b="1" dirty="0">
                    <a:solidFill>
                      <a:srgbClr val="FF0000"/>
                    </a:solidFill>
                  </a:rPr>
                  <a:t>）</a:t>
                </a:r>
              </a:p>
            </p:txBody>
          </p:sp>
          <p:sp>
            <p:nvSpPr>
              <p:cNvPr id="98" name="テキスト ボックス 97">
                <a:extLst>
                  <a:ext uri="{FF2B5EF4-FFF2-40B4-BE49-F238E27FC236}">
                    <a16:creationId xmlns:a16="http://schemas.microsoft.com/office/drawing/2014/main" id="{D61A1321-39B0-5F8F-EA58-234C22DC58B7}"/>
                  </a:ext>
                </a:extLst>
              </p:cNvPr>
              <p:cNvSpPr txBox="1"/>
              <p:nvPr/>
            </p:nvSpPr>
            <p:spPr>
              <a:xfrm>
                <a:off x="5798176" y="1352395"/>
                <a:ext cx="172036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1600" b="1" dirty="0">
                    <a:solidFill>
                      <a:srgbClr val="FF0000"/>
                    </a:solidFill>
                  </a:rPr>
                  <a:t>（</a:t>
                </a:r>
                <a:r>
                  <a:rPr kumimoji="1" lang="en-US" altLang="ja-JP" sz="1600" b="1" dirty="0">
                    <a:solidFill>
                      <a:srgbClr val="FF0000"/>
                    </a:solidFill>
                  </a:rPr>
                  <a:t>P2</a:t>
                </a:r>
                <a:r>
                  <a:rPr kumimoji="1" lang="ja-JP" altLang="en-US" sz="1600" b="1" dirty="0">
                    <a:solidFill>
                      <a:srgbClr val="FF0000"/>
                    </a:solidFill>
                  </a:rPr>
                  <a:t>）</a:t>
                </a:r>
              </a:p>
            </p:txBody>
          </p:sp>
        </p:grpSp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B3E88A7E-8966-29A9-870C-5F8849E394D0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7759800" y="3490579"/>
              <a:ext cx="0" cy="2016000"/>
            </a:xfrm>
            <a:prstGeom prst="line">
              <a:avLst/>
            </a:prstGeom>
            <a:ln w="3810">
              <a:solidFill>
                <a:srgbClr val="00FFCC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線コネクタ 3">
              <a:extLst>
                <a:ext uri="{FF2B5EF4-FFF2-40B4-BE49-F238E27FC236}">
                  <a16:creationId xmlns:a16="http://schemas.microsoft.com/office/drawing/2014/main" id="{B6CBB6D9-3943-5EDD-8F01-D4B16055248F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7041421" y="3491741"/>
              <a:ext cx="720000" cy="0"/>
            </a:xfrm>
            <a:prstGeom prst="line">
              <a:avLst/>
            </a:prstGeom>
            <a:ln w="3810">
              <a:solidFill>
                <a:srgbClr val="00FFCC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EA5DD86E-F22E-F825-31EF-8A76C29D2CA0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7041421" y="5505026"/>
              <a:ext cx="720000" cy="0"/>
            </a:xfrm>
            <a:prstGeom prst="line">
              <a:avLst/>
            </a:prstGeom>
            <a:ln w="3810">
              <a:solidFill>
                <a:srgbClr val="00FFCC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15587D57-0E6B-B17F-D1E5-416DEDA8BD6F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7041421" y="5505026"/>
              <a:ext cx="0" cy="1800000"/>
            </a:xfrm>
            <a:prstGeom prst="line">
              <a:avLst/>
            </a:prstGeom>
            <a:ln w="3810">
              <a:solidFill>
                <a:srgbClr val="00FFCC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トンボ">
            <a:extLst>
              <a:ext uri="{FF2B5EF4-FFF2-40B4-BE49-F238E27FC236}">
                <a16:creationId xmlns:a16="http://schemas.microsoft.com/office/drawing/2014/main" id="{7076F3F2-9D31-43FA-4DB3-099669625DCA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 flipH="1">
            <a:off x="1821000" y="1365458"/>
            <a:ext cx="6264000" cy="6267406"/>
            <a:chOff x="1821000" y="1365458"/>
            <a:chExt cx="6264000" cy="6267406"/>
          </a:xfrm>
        </p:grpSpPr>
        <p:sp>
          <p:nvSpPr>
            <p:cNvPr id="76" name="L 字 75">
              <a:extLst>
                <a:ext uri="{FF2B5EF4-FFF2-40B4-BE49-F238E27FC236}">
                  <a16:creationId xmlns:a16="http://schemas.microsoft.com/office/drawing/2014/main" id="{C75F593C-C605-F22F-B3B1-E8D0E421858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1821000" y="1367769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L 字 76">
              <a:extLst>
                <a:ext uri="{FF2B5EF4-FFF2-40B4-BE49-F238E27FC236}">
                  <a16:creationId xmlns:a16="http://schemas.microsoft.com/office/drawing/2014/main" id="{A1EA268F-ABDB-8181-067F-544D331A876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1821000" y="1367769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星: 4 pt 77">
              <a:extLst>
                <a:ext uri="{FF2B5EF4-FFF2-40B4-BE49-F238E27FC236}">
                  <a16:creationId xmlns:a16="http://schemas.microsoft.com/office/drawing/2014/main" id="{E3081B6F-49B1-8BB4-FD44-0E4C9D8EFBB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761000" y="4049769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L 字 78">
              <a:extLst>
                <a:ext uri="{FF2B5EF4-FFF2-40B4-BE49-F238E27FC236}">
                  <a16:creationId xmlns:a16="http://schemas.microsoft.com/office/drawing/2014/main" id="{9967BF90-0667-B77F-3561-9B51FCA3383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1821000" y="7307769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L 字 79">
              <a:extLst>
                <a:ext uri="{FF2B5EF4-FFF2-40B4-BE49-F238E27FC236}">
                  <a16:creationId xmlns:a16="http://schemas.microsoft.com/office/drawing/2014/main" id="{0BA1724B-1014-F2BD-BF7B-53D3B7AC866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1821000" y="7199769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L 字 80">
              <a:extLst>
                <a:ext uri="{FF2B5EF4-FFF2-40B4-BE49-F238E27FC236}">
                  <a16:creationId xmlns:a16="http://schemas.microsoft.com/office/drawing/2014/main" id="{9A49503E-DA50-196E-5102-C08D9192E66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7653000" y="7307769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L 字 81">
              <a:extLst>
                <a:ext uri="{FF2B5EF4-FFF2-40B4-BE49-F238E27FC236}">
                  <a16:creationId xmlns:a16="http://schemas.microsoft.com/office/drawing/2014/main" id="{5D938DE8-4DBB-EA98-2DFC-CE80E901DA9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7761000" y="7199769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L 字 82">
              <a:extLst>
                <a:ext uri="{FF2B5EF4-FFF2-40B4-BE49-F238E27FC236}">
                  <a16:creationId xmlns:a16="http://schemas.microsoft.com/office/drawing/2014/main" id="{A9EAE8DF-99D1-9117-8118-60A9F1E1E97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653000" y="1367769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L 字 83">
              <a:extLst>
                <a:ext uri="{FF2B5EF4-FFF2-40B4-BE49-F238E27FC236}">
                  <a16:creationId xmlns:a16="http://schemas.microsoft.com/office/drawing/2014/main" id="{F5FAD48B-8116-3686-3A68-3F09A8E9385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761000" y="1367769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星: 4 pt 84">
              <a:extLst>
                <a:ext uri="{FF2B5EF4-FFF2-40B4-BE49-F238E27FC236}">
                  <a16:creationId xmlns:a16="http://schemas.microsoft.com/office/drawing/2014/main" id="{A8BAEF73-66FD-76E3-660F-78A7E82D868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821000" y="4049769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星: 4 pt 85">
              <a:extLst>
                <a:ext uri="{FF2B5EF4-FFF2-40B4-BE49-F238E27FC236}">
                  <a16:creationId xmlns:a16="http://schemas.microsoft.com/office/drawing/2014/main" id="{D5C69C48-1053-A90B-FDBF-A6AD99CBDF0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4791000" y="1079769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星: 4 pt 86">
              <a:extLst>
                <a:ext uri="{FF2B5EF4-FFF2-40B4-BE49-F238E27FC236}">
                  <a16:creationId xmlns:a16="http://schemas.microsoft.com/office/drawing/2014/main" id="{F4DE1B50-67A1-DD5D-F795-CF44125FA2F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4791000" y="7019769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8BFE27D8-34A4-3F6F-42DC-024592CDACB6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5311897" y="1365458"/>
              <a:ext cx="0" cy="324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3167183C-5F13-D428-3685-8A3A2F410F28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5313600" y="7308864"/>
              <a:ext cx="0" cy="324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15321758-1B0B-2D37-033E-FF3360D76272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2971907" y="1367913"/>
              <a:ext cx="0" cy="324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線コネクタ 92">
              <a:extLst>
                <a:ext uri="{FF2B5EF4-FFF2-40B4-BE49-F238E27FC236}">
                  <a16:creationId xmlns:a16="http://schemas.microsoft.com/office/drawing/2014/main" id="{5B44193B-DDF9-18A5-5F73-737190175EC5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2971907" y="7307546"/>
              <a:ext cx="0" cy="324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コネクタ 93">
              <a:extLst>
                <a:ext uri="{FF2B5EF4-FFF2-40B4-BE49-F238E27FC236}">
                  <a16:creationId xmlns:a16="http://schemas.microsoft.com/office/drawing/2014/main" id="{1324CA2C-C5A3-B1A8-7420-97D7EC4A664C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823044" y="5400330"/>
              <a:ext cx="324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コネクタ 94">
              <a:extLst>
                <a:ext uri="{FF2B5EF4-FFF2-40B4-BE49-F238E27FC236}">
                  <a16:creationId xmlns:a16="http://schemas.microsoft.com/office/drawing/2014/main" id="{CD92D171-CF6C-6997-05BF-59413B22FD30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7757287" y="5400330"/>
              <a:ext cx="324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商品名">
            <a:extLst>
              <a:ext uri="{FF2B5EF4-FFF2-40B4-BE49-F238E27FC236}">
                <a16:creationId xmlns:a16="http://schemas.microsoft.com/office/drawing/2014/main" id="{F574FAC2-B655-AC24-696D-4748041F842E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131608" y="117379"/>
            <a:ext cx="9670319" cy="678823"/>
            <a:chOff x="131608" y="117379"/>
            <a:chExt cx="9670319" cy="687669"/>
          </a:xfrm>
        </p:grpSpPr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66E4F856-0073-8796-A98C-D3688A95DF5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1608" y="117379"/>
              <a:ext cx="4551409" cy="681953"/>
            </a:xfrm>
            <a:prstGeom prst="rect">
              <a:avLst/>
            </a:prstGeom>
            <a:noFill/>
            <a:ln w="63500">
              <a:solidFill>
                <a:schemeClr val="tx2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8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カードキーケース</a:t>
              </a:r>
              <a:r>
                <a:rPr kumimoji="1" lang="en-US" altLang="ja-JP" sz="28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D</a:t>
              </a:r>
              <a:r>
                <a:rPr kumimoji="1" lang="ja-JP" altLang="en-US" sz="28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タイプ</a:t>
              </a:r>
            </a:p>
          </p:txBody>
        </p:sp>
        <p:sp>
          <p:nvSpPr>
            <p:cNvPr id="102" name="テキスト ボックス 101">
              <a:extLst>
                <a:ext uri="{FF2B5EF4-FFF2-40B4-BE49-F238E27FC236}">
                  <a16:creationId xmlns:a16="http://schemas.microsoft.com/office/drawing/2014/main" id="{0E8E01FF-BB80-865C-B1EE-974F5C269278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777806" y="197553"/>
              <a:ext cx="260607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仕上サイズ：</a:t>
              </a:r>
              <a:r>
                <a:rPr kumimoji="1" lang="en-US" altLang="ja-JP" sz="14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65×100</a:t>
              </a:r>
              <a:r>
                <a:rPr kumimoji="1" lang="ja-JP" altLang="en-US" sz="14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ｍｍ</a:t>
              </a:r>
              <a:endParaRPr kumimoji="1" lang="en-US" altLang="ja-JP" sz="1400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  <a:p>
              <a:r>
                <a:rPr kumimoji="1" lang="ja-JP" altLang="en-US" sz="14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展開サイズ：</a:t>
              </a:r>
              <a:r>
                <a:rPr kumimoji="1" lang="en-US" altLang="ja-JP" sz="14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150×150</a:t>
              </a:r>
              <a:r>
                <a:rPr kumimoji="1" lang="ja-JP" altLang="en-US" sz="14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ｍｍ</a:t>
              </a:r>
              <a:endParaRPr kumimoji="1" lang="en-US" altLang="ja-JP" sz="1400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AA0FE5AB-24E1-9623-E484-EA06EBB7684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734567" y="123095"/>
              <a:ext cx="1067360" cy="681953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 w="635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800" b="1" dirty="0">
                  <a:solidFill>
                    <a:schemeClr val="bg1"/>
                  </a:solidFill>
                </a:rPr>
                <a:t>中面</a:t>
              </a:r>
            </a:p>
          </p:txBody>
        </p:sp>
      </p:grpSp>
      <p:sp>
        <p:nvSpPr>
          <p:cNvPr id="104" name="注意書き">
            <a:extLst>
              <a:ext uri="{FF2B5EF4-FFF2-40B4-BE49-F238E27FC236}">
                <a16:creationId xmlns:a16="http://schemas.microsoft.com/office/drawing/2014/main" id="{0513CE97-0FBE-7468-BF8F-3A8E34352BF2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8168541"/>
            <a:ext cx="990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※PowerPoint</a:t>
            </a:r>
            <a:r>
              <a:rPr kumimoji="1" lang="ja-JP" altLang="en-US" sz="1600" dirty="0"/>
              <a:t>のテンプレートを利用したデータ制作の手順は</a:t>
            </a:r>
            <a:endParaRPr kumimoji="1" lang="en-US" altLang="ja-JP" sz="1600" dirty="0"/>
          </a:p>
          <a:p>
            <a:r>
              <a:rPr kumimoji="1" lang="ja-JP" altLang="en-US" sz="1600" dirty="0"/>
              <a:t>　</a:t>
            </a:r>
            <a:r>
              <a:rPr kumimoji="1" lang="en-US" altLang="ja-JP" sz="1600" dirty="0"/>
              <a:t>PDF</a:t>
            </a:r>
            <a:r>
              <a:rPr kumimoji="1" lang="ja-JP" altLang="en-US" sz="1600" dirty="0"/>
              <a:t>「データ作成の手順</a:t>
            </a:r>
            <a:r>
              <a:rPr kumimoji="1" lang="en-US" altLang="ja-JP" sz="1600" dirty="0"/>
              <a:t>(PowerPoint</a:t>
            </a:r>
            <a:r>
              <a:rPr kumimoji="1" lang="ja-JP" altLang="en-US" sz="1600" dirty="0"/>
              <a:t>用</a:t>
            </a:r>
            <a:r>
              <a:rPr kumimoji="1" lang="en-US" altLang="ja-JP" sz="1600" dirty="0"/>
              <a:t>)</a:t>
            </a:r>
            <a:r>
              <a:rPr kumimoji="1" lang="ja-JP" altLang="en-US" sz="1600" dirty="0"/>
              <a:t>」にてご確認ください。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dirty="0"/>
              <a:t>「チェックリスト</a:t>
            </a:r>
            <a:r>
              <a:rPr kumimoji="1" lang="en-US" altLang="ja-JP" sz="1600" b="1" dirty="0"/>
              <a:t>(PowerPoint</a:t>
            </a:r>
            <a:r>
              <a:rPr kumimoji="1" lang="ja-JP" altLang="en-US" sz="1600" b="1" dirty="0"/>
              <a:t>用</a:t>
            </a:r>
            <a:r>
              <a:rPr kumimoji="1" lang="en-US" altLang="ja-JP" sz="1600" b="1" dirty="0"/>
              <a:t>)</a:t>
            </a:r>
            <a:r>
              <a:rPr kumimoji="1" lang="ja-JP" altLang="en-US" sz="1600" b="1" dirty="0"/>
              <a:t>」の項目をご確認の上、</a:t>
            </a:r>
            <a:r>
              <a:rPr kumimoji="1" lang="en-US" altLang="ja-JP" sz="1600" b="1" u="heavy" baseline="0" dirty="0">
                <a:uFill>
                  <a:solidFill>
                    <a:srgbClr val="FF0000"/>
                  </a:solidFill>
                </a:uFill>
              </a:rPr>
              <a:t>PDF</a:t>
            </a:r>
            <a:r>
              <a:rPr kumimoji="1" lang="ja-JP" altLang="en-US" sz="1600" b="1" u="heavy" baseline="0" dirty="0">
                <a:uFill>
                  <a:solidFill>
                    <a:srgbClr val="FF0000"/>
                  </a:solidFill>
                </a:uFill>
              </a:rPr>
              <a:t>に変換して</a:t>
            </a:r>
            <a:r>
              <a:rPr kumimoji="1" lang="ja-JP" altLang="en-US" sz="1600" b="1" dirty="0"/>
              <a:t>ご入稿ください。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9120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xStyles>
    <p:titleStyle>
      <a:lvl1pPr algn="l" defTabSz="990570" rtl="0" eaLnBrk="1" latinLnBrk="0" hangingPunct="1">
        <a:lnSpc>
          <a:spcPct val="90000"/>
        </a:lnSpc>
        <a:spcBef>
          <a:spcPct val="0"/>
        </a:spcBef>
        <a:buNone/>
        <a:defRPr kumimoji="1" sz="47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7642" indent="-247642" algn="l" defTabSz="99057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kumimoji="1" sz="3033" kern="1200">
          <a:solidFill>
            <a:schemeClr val="tx1"/>
          </a:solidFill>
          <a:latin typeface="+mn-lt"/>
          <a:ea typeface="+mn-ea"/>
          <a:cs typeface="+mn-cs"/>
        </a:defRPr>
      </a:lvl1pPr>
      <a:lvl2pPr marL="742927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38212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3pPr>
      <a:lvl4pPr marL="1733497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2228781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724066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3219351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714636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4209920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85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70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54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39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424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09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93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278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834" userDrawn="1">
          <p15:clr>
            <a:srgbClr val="F26B43"/>
          </p15:clr>
        </p15:guide>
        <p15:guide id="2" pos="31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8847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美津雄 田村</dc:creator>
  <cp:lastModifiedBy>美津雄 田村</cp:lastModifiedBy>
  <cp:revision>6</cp:revision>
  <dcterms:created xsi:type="dcterms:W3CDTF">2024-07-17T06:30:41Z</dcterms:created>
  <dcterms:modified xsi:type="dcterms:W3CDTF">2024-07-17T08:06:41Z</dcterms:modified>
</cp:coreProperties>
</file>