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906000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C51"/>
    <a:srgbClr val="CDCDCD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5921" autoAdjust="0"/>
  </p:normalViewPr>
  <p:slideViewPr>
    <p:cSldViewPr snapToGrid="0">
      <p:cViewPr varScale="1">
        <p:scale>
          <a:sx n="79" d="100"/>
          <a:sy n="79" d="100"/>
        </p:scale>
        <p:origin x="3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30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カードキーケース枠">
            <a:extLst>
              <a:ext uri="{FF2B5EF4-FFF2-40B4-BE49-F238E27FC236}">
                <a16:creationId xmlns:a16="http://schemas.microsoft.com/office/drawing/2014/main" id="{5A9B76FA-DBF2-38B0-C618-4B78A5A79B89}"/>
              </a:ext>
            </a:extLst>
          </p:cNvPr>
          <p:cNvGrpSpPr/>
          <p:nvPr userDrawn="1"/>
        </p:nvGrpSpPr>
        <p:grpSpPr>
          <a:xfrm>
            <a:off x="2250198" y="1352395"/>
            <a:ext cx="5510381" cy="5956565"/>
            <a:chOff x="2250198" y="1352395"/>
            <a:chExt cx="5510381" cy="5956565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B9E36430-0DD6-5079-5769-7C381B0774FD}"/>
                </a:ext>
              </a:extLst>
            </p:cNvPr>
            <p:cNvGrpSpPr/>
            <p:nvPr/>
          </p:nvGrpSpPr>
          <p:grpSpPr>
            <a:xfrm>
              <a:off x="2250198" y="1690579"/>
              <a:ext cx="5510381" cy="5618381"/>
              <a:chOff x="2257813" y="1682875"/>
              <a:chExt cx="5510381" cy="5618381"/>
            </a:xfrm>
          </p:grpSpPr>
          <p:grpSp>
            <p:nvGrpSpPr>
              <p:cNvPr id="57" name="ピンク">
                <a:extLst>
                  <a:ext uri="{FF2B5EF4-FFF2-40B4-BE49-F238E27FC236}">
                    <a16:creationId xmlns:a16="http://schemas.microsoft.com/office/drawing/2014/main" id="{AF1C8B45-B05D-402F-1368-58F26F20FEF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3088193" y="1898875"/>
                <a:ext cx="4464001" cy="5185751"/>
                <a:chOff x="3088193" y="1898875"/>
                <a:chExt cx="4464001" cy="5185751"/>
              </a:xfrm>
            </p:grpSpPr>
            <p:sp>
              <p:nvSpPr>
                <p:cNvPr id="39" name="正方形/長方形 38">
                  <a:extLst>
                    <a:ext uri="{FF2B5EF4-FFF2-40B4-BE49-F238E27FC236}">
                      <a16:creationId xmlns:a16="http://schemas.microsoft.com/office/drawing/2014/main" id="{F0E0C8BE-07D4-3666-8DFF-A70807A9122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088194" y="1900626"/>
                  <a:ext cx="2124000" cy="338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正方形/長方形 42">
                  <a:extLst>
                    <a:ext uri="{FF2B5EF4-FFF2-40B4-BE49-F238E27FC236}">
                      <a16:creationId xmlns:a16="http://schemas.microsoft.com/office/drawing/2014/main" id="{FC242E34-5744-4B4C-25E8-2E639147949D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428194" y="1898875"/>
                  <a:ext cx="2124000" cy="338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4" name="直線コネクタ 43">
                  <a:extLst>
                    <a:ext uri="{FF2B5EF4-FFF2-40B4-BE49-F238E27FC236}">
                      <a16:creationId xmlns:a16="http://schemas.microsoft.com/office/drawing/2014/main" id="{F3269007-B836-5216-BF98-FBCAF5501D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88194" y="5500626"/>
                  <a:ext cx="2004457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線コネクタ 46">
                  <a:extLst>
                    <a:ext uri="{FF2B5EF4-FFF2-40B4-BE49-F238E27FC236}">
                      <a16:creationId xmlns:a16="http://schemas.microsoft.com/office/drawing/2014/main" id="{65F47327-E690-7780-5D6D-0608746FA8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88193" y="7084626"/>
                  <a:ext cx="1800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線コネクタ 47">
                  <a:extLst>
                    <a:ext uri="{FF2B5EF4-FFF2-40B4-BE49-F238E27FC236}">
                      <a16:creationId xmlns:a16="http://schemas.microsoft.com/office/drawing/2014/main" id="{AD6DBA84-EA63-C4A9-AAD5-0AF9F814E5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88193" y="5500626"/>
                  <a:ext cx="0" cy="1584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線コネクタ 49">
                  <a:extLst>
                    <a:ext uri="{FF2B5EF4-FFF2-40B4-BE49-F238E27FC236}">
                      <a16:creationId xmlns:a16="http://schemas.microsoft.com/office/drawing/2014/main" id="{B8F0ACCF-72B5-1E93-5BFB-13620A297B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41497" y="5500626"/>
                  <a:ext cx="151154" cy="1532178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円弧 51">
                  <a:extLst>
                    <a:ext uri="{FF2B5EF4-FFF2-40B4-BE49-F238E27FC236}">
                      <a16:creationId xmlns:a16="http://schemas.microsoft.com/office/drawing/2014/main" id="{560FD693-ECCA-04A4-140B-3A42389FFA8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798631" y="6939956"/>
                  <a:ext cx="144000" cy="144000"/>
                </a:xfrm>
                <a:prstGeom prst="arc">
                  <a:avLst>
                    <a:gd name="adj1" fmla="val 386191"/>
                    <a:gd name="adj2" fmla="val 5313240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黒">
                <a:extLst>
                  <a:ext uri="{FF2B5EF4-FFF2-40B4-BE49-F238E27FC236}">
                    <a16:creationId xmlns:a16="http://schemas.microsoft.com/office/drawing/2014/main" id="{173539CC-7331-E050-26FA-1BE8C899BDF8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2257813" y="1792626"/>
                <a:ext cx="5402381" cy="5400000"/>
                <a:chOff x="2257813" y="1792626"/>
                <a:chExt cx="5402381" cy="5400000"/>
              </a:xfrm>
            </p:grpSpPr>
            <p:cxnSp>
              <p:nvCxnSpPr>
                <p:cNvPr id="7" name="直線コネクタ 6">
                  <a:extLst>
                    <a:ext uri="{FF2B5EF4-FFF2-40B4-BE49-F238E27FC236}">
                      <a16:creationId xmlns:a16="http://schemas.microsoft.com/office/drawing/2014/main" id="{BC59F326-6C16-65E3-90D5-51A3100BAB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60194" y="1792626"/>
                  <a:ext cx="0" cy="360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線コネクタ 7">
                  <a:extLst>
                    <a:ext uri="{FF2B5EF4-FFF2-40B4-BE49-F238E27FC236}">
                      <a16:creationId xmlns:a16="http://schemas.microsoft.com/office/drawing/2014/main" id="{9DAA31AE-4325-94C5-6D18-747773A66B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20194" y="1792626"/>
                  <a:ext cx="2340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線コネクタ 8">
                  <a:extLst>
                    <a:ext uri="{FF2B5EF4-FFF2-40B4-BE49-F238E27FC236}">
                      <a16:creationId xmlns:a16="http://schemas.microsoft.com/office/drawing/2014/main" id="{F0C1B5EF-67C1-A5D9-F480-A6C6731C85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80194" y="1792626"/>
                  <a:ext cx="2340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線コネクタ 9">
                  <a:extLst>
                    <a:ext uri="{FF2B5EF4-FFF2-40B4-BE49-F238E27FC236}">
                      <a16:creationId xmlns:a16="http://schemas.microsoft.com/office/drawing/2014/main" id="{0E8B8AB5-4EC0-D194-6C74-31EF55F3A1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20194" y="1792626"/>
                  <a:ext cx="0" cy="360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線コネクタ 10">
                  <a:extLst>
                    <a:ext uri="{FF2B5EF4-FFF2-40B4-BE49-F238E27FC236}">
                      <a16:creationId xmlns:a16="http://schemas.microsoft.com/office/drawing/2014/main" id="{91021901-AAF4-01E2-282D-D67C5408CE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80194" y="1792626"/>
                  <a:ext cx="0" cy="360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線コネクタ 11">
                  <a:extLst>
                    <a:ext uri="{FF2B5EF4-FFF2-40B4-BE49-F238E27FC236}">
                      <a16:creationId xmlns:a16="http://schemas.microsoft.com/office/drawing/2014/main" id="{C1D34381-10CA-A588-185E-1EFEAE4762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80194" y="5392626"/>
                  <a:ext cx="0" cy="180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47D279B1-3BCA-7A1A-3AF2-2C08048F88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80194" y="5392626"/>
                  <a:ext cx="2340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822CB09B-AAE2-B4C4-DD5B-3A08600682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20194" y="5392626"/>
                  <a:ext cx="2340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線コネクタ 15">
                  <a:extLst>
                    <a:ext uri="{FF2B5EF4-FFF2-40B4-BE49-F238E27FC236}">
                      <a16:creationId xmlns:a16="http://schemas.microsoft.com/office/drawing/2014/main" id="{FAC899E4-BE83-2EAB-9548-759B081DFD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80194" y="7192626"/>
                  <a:ext cx="1908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>
                  <a:extLst>
                    <a:ext uri="{FF2B5EF4-FFF2-40B4-BE49-F238E27FC236}">
                      <a16:creationId xmlns:a16="http://schemas.microsoft.com/office/drawing/2014/main" id="{1801F92D-C93C-763D-6C8F-596656E3C4E5}"/>
                    </a:ext>
                  </a:extLst>
                </p:cNvPr>
                <p:cNvCxnSpPr>
                  <a:cxnSpLocks/>
                  <a:stCxn id="25" idx="0"/>
                </p:cNvCxnSpPr>
                <p:nvPr/>
              </p:nvCxnSpPr>
              <p:spPr>
                <a:xfrm flipV="1">
                  <a:off x="5049497" y="5392626"/>
                  <a:ext cx="160678" cy="1640178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円弧 24">
                  <a:extLst>
                    <a:ext uri="{FF2B5EF4-FFF2-40B4-BE49-F238E27FC236}">
                      <a16:creationId xmlns:a16="http://schemas.microsoft.com/office/drawing/2014/main" id="{3C208C38-32F7-3F99-E704-D5CAF4DD421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690632" y="6832626"/>
                  <a:ext cx="360000" cy="360000"/>
                </a:xfrm>
                <a:prstGeom prst="arc">
                  <a:avLst>
                    <a:gd name="adj1" fmla="val 386191"/>
                    <a:gd name="adj2" fmla="val 5313240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C2E86B7F-7D42-DF4C-FD5B-780EF6B22A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57813" y="3714749"/>
                  <a:ext cx="0" cy="15552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07D7B64F-20A7-12E4-087D-6F5F5F84C8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57813" y="3609120"/>
                  <a:ext cx="722381" cy="105628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線コネクタ 36">
                  <a:extLst>
                    <a:ext uri="{FF2B5EF4-FFF2-40B4-BE49-F238E27FC236}">
                      <a16:creationId xmlns:a16="http://schemas.microsoft.com/office/drawing/2014/main" id="{48CEC688-019A-F004-204D-9A03C4F636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57813" y="5268850"/>
                  <a:ext cx="722381" cy="105628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" name="緑">
                <a:extLst>
                  <a:ext uri="{FF2B5EF4-FFF2-40B4-BE49-F238E27FC236}">
                    <a16:creationId xmlns:a16="http://schemas.microsoft.com/office/drawing/2014/main" id="{FFDD48C7-84E8-94FF-43D4-F883F87FDB6D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2872194" y="1682875"/>
                <a:ext cx="4896000" cy="5618381"/>
                <a:chOff x="2872194" y="1682875"/>
                <a:chExt cx="4896000" cy="5618381"/>
              </a:xfrm>
            </p:grpSpPr>
            <p:cxnSp>
              <p:nvCxnSpPr>
                <p:cNvPr id="58" name="直線コネクタ 57">
                  <a:extLst>
                    <a:ext uri="{FF2B5EF4-FFF2-40B4-BE49-F238E27FC236}">
                      <a16:creationId xmlns:a16="http://schemas.microsoft.com/office/drawing/2014/main" id="{15210EDE-1A7D-260A-9412-91A7A46CCA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2194" y="1684037"/>
                  <a:ext cx="0" cy="561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直線コネクタ 58">
                  <a:extLst>
                    <a:ext uri="{FF2B5EF4-FFF2-40B4-BE49-F238E27FC236}">
                      <a16:creationId xmlns:a16="http://schemas.microsoft.com/office/drawing/2014/main" id="{AF9D2181-0076-EAF9-BB3A-C979FF5C2A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2194" y="1684037"/>
                  <a:ext cx="4896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線コネクタ 59">
                  <a:extLst>
                    <a:ext uri="{FF2B5EF4-FFF2-40B4-BE49-F238E27FC236}">
                      <a16:creationId xmlns:a16="http://schemas.microsoft.com/office/drawing/2014/main" id="{71928A31-4E39-E0EA-9129-DE9A3C4483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2194" y="7300037"/>
                  <a:ext cx="2448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F6C6CA60-CB9C-8EFA-C213-E6F8E74322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766657" y="1682875"/>
                  <a:ext cx="1537" cy="381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線コネクタ 67">
                  <a:extLst>
                    <a:ext uri="{FF2B5EF4-FFF2-40B4-BE49-F238E27FC236}">
                      <a16:creationId xmlns:a16="http://schemas.microsoft.com/office/drawing/2014/main" id="{942C0B44-771C-6FB7-0911-F0F47E22D8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18657" y="5501256"/>
                  <a:ext cx="2448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線コネクタ 71">
                  <a:extLst>
                    <a:ext uri="{FF2B5EF4-FFF2-40B4-BE49-F238E27FC236}">
                      <a16:creationId xmlns:a16="http://schemas.microsoft.com/office/drawing/2014/main" id="{69905C15-920A-7BBB-930A-E285F8F4AB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18657" y="5501256"/>
                  <a:ext cx="0" cy="180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6332918B-99F5-44CB-9BDF-B580E68A048C}"/>
                </a:ext>
              </a:extLst>
            </p:cNvPr>
            <p:cNvSpPr txBox="1"/>
            <p:nvPr/>
          </p:nvSpPr>
          <p:spPr>
            <a:xfrm>
              <a:off x="3004910" y="1364067"/>
              <a:ext cx="17203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rgbClr val="FF0000"/>
                  </a:solidFill>
                </a:rPr>
                <a:t>裏表紙（</a:t>
              </a:r>
              <a:r>
                <a:rPr kumimoji="1" lang="en-US" altLang="ja-JP" sz="1600" b="1" dirty="0">
                  <a:solidFill>
                    <a:srgbClr val="FF0000"/>
                  </a:solidFill>
                </a:rPr>
                <a:t>P4</a:t>
              </a:r>
              <a:r>
                <a:rPr kumimoji="1" lang="ja-JP" altLang="en-US" sz="1600" b="1" dirty="0">
                  <a:solidFill>
                    <a:srgbClr val="FF0000"/>
                  </a:solidFill>
                </a:rPr>
                <a:t>）</a:t>
              </a: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D61A1321-39B0-5F8F-EA58-234C22DC58B7}"/>
                </a:ext>
              </a:extLst>
            </p:cNvPr>
            <p:cNvSpPr txBox="1"/>
            <p:nvPr/>
          </p:nvSpPr>
          <p:spPr>
            <a:xfrm>
              <a:off x="5798176" y="1352395"/>
              <a:ext cx="17203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600" b="1" dirty="0">
                  <a:solidFill>
                    <a:srgbClr val="FF0000"/>
                  </a:solidFill>
                </a:rPr>
                <a:t>表紙（</a:t>
              </a:r>
              <a:r>
                <a:rPr kumimoji="1" lang="en-US" altLang="ja-JP" sz="1600" b="1" dirty="0">
                  <a:solidFill>
                    <a:srgbClr val="FF0000"/>
                  </a:solidFill>
                </a:rPr>
                <a:t>P1</a:t>
              </a:r>
              <a:r>
                <a:rPr kumimoji="1" lang="ja-JP" altLang="en-US" sz="1600" b="1" dirty="0">
                  <a:solidFill>
                    <a:srgbClr val="FF0000"/>
                  </a:solidFill>
                </a:rPr>
                <a:t>）</a:t>
              </a:r>
            </a:p>
          </p:txBody>
        </p:sp>
      </p:grpSp>
      <p:grpSp>
        <p:nvGrpSpPr>
          <p:cNvPr id="96" name="トンボ">
            <a:extLst>
              <a:ext uri="{FF2B5EF4-FFF2-40B4-BE49-F238E27FC236}">
                <a16:creationId xmlns:a16="http://schemas.microsoft.com/office/drawing/2014/main" id="{7076F3F2-9D31-43FA-4DB3-099669625DCA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821000" y="1365458"/>
            <a:ext cx="6264000" cy="6267406"/>
            <a:chOff x="1821000" y="1365458"/>
            <a:chExt cx="6264000" cy="6267406"/>
          </a:xfrm>
        </p:grpSpPr>
        <p:sp>
          <p:nvSpPr>
            <p:cNvPr id="76" name="L 字 75">
              <a:extLst>
                <a:ext uri="{FF2B5EF4-FFF2-40B4-BE49-F238E27FC236}">
                  <a16:creationId xmlns:a16="http://schemas.microsoft.com/office/drawing/2014/main" id="{C75F593C-C605-F22F-B3B1-E8D0E421858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821000" y="136776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L 字 76">
              <a:extLst>
                <a:ext uri="{FF2B5EF4-FFF2-40B4-BE49-F238E27FC236}">
                  <a16:creationId xmlns:a16="http://schemas.microsoft.com/office/drawing/2014/main" id="{A1EA268F-ABDB-8181-067F-544D331A87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821000" y="136776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星: 4 pt 77">
              <a:extLst>
                <a:ext uri="{FF2B5EF4-FFF2-40B4-BE49-F238E27FC236}">
                  <a16:creationId xmlns:a16="http://schemas.microsoft.com/office/drawing/2014/main" id="{E3081B6F-49B1-8BB4-FD44-0E4C9D8EFB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61000" y="404976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L 字 78">
              <a:extLst>
                <a:ext uri="{FF2B5EF4-FFF2-40B4-BE49-F238E27FC236}">
                  <a16:creationId xmlns:a16="http://schemas.microsoft.com/office/drawing/2014/main" id="{9967BF90-0667-B77F-3561-9B51FCA338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821000" y="730776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L 字 79">
              <a:extLst>
                <a:ext uri="{FF2B5EF4-FFF2-40B4-BE49-F238E27FC236}">
                  <a16:creationId xmlns:a16="http://schemas.microsoft.com/office/drawing/2014/main" id="{0BA1724B-1014-F2BD-BF7B-53D3B7AC86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821000" y="719976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L 字 80">
              <a:extLst>
                <a:ext uri="{FF2B5EF4-FFF2-40B4-BE49-F238E27FC236}">
                  <a16:creationId xmlns:a16="http://schemas.microsoft.com/office/drawing/2014/main" id="{9A49503E-DA50-196E-5102-C08D9192E66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7653000" y="730776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L 字 81">
              <a:extLst>
                <a:ext uri="{FF2B5EF4-FFF2-40B4-BE49-F238E27FC236}">
                  <a16:creationId xmlns:a16="http://schemas.microsoft.com/office/drawing/2014/main" id="{5D938DE8-4DBB-EA98-2DFC-CE80E901DA9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7761000" y="719976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L 字 82">
              <a:extLst>
                <a:ext uri="{FF2B5EF4-FFF2-40B4-BE49-F238E27FC236}">
                  <a16:creationId xmlns:a16="http://schemas.microsoft.com/office/drawing/2014/main" id="{A9EAE8DF-99D1-9117-8118-60A9F1E1E97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53000" y="136776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 字 83">
              <a:extLst>
                <a:ext uri="{FF2B5EF4-FFF2-40B4-BE49-F238E27FC236}">
                  <a16:creationId xmlns:a16="http://schemas.microsoft.com/office/drawing/2014/main" id="{F5FAD48B-8116-3686-3A68-3F09A8E9385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61000" y="136776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星: 4 pt 84">
              <a:extLst>
                <a:ext uri="{FF2B5EF4-FFF2-40B4-BE49-F238E27FC236}">
                  <a16:creationId xmlns:a16="http://schemas.microsoft.com/office/drawing/2014/main" id="{A8BAEF73-66FD-76E3-660F-78A7E82D868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21000" y="404976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星: 4 pt 85">
              <a:extLst>
                <a:ext uri="{FF2B5EF4-FFF2-40B4-BE49-F238E27FC236}">
                  <a16:creationId xmlns:a16="http://schemas.microsoft.com/office/drawing/2014/main" id="{D5C69C48-1053-A90B-FDBF-A6AD99CBDF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4791000" y="107976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星: 4 pt 86">
              <a:extLst>
                <a:ext uri="{FF2B5EF4-FFF2-40B4-BE49-F238E27FC236}">
                  <a16:creationId xmlns:a16="http://schemas.microsoft.com/office/drawing/2014/main" id="{F4DE1B50-67A1-DD5D-F795-CF44125FA2F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4791000" y="701976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8BFE27D8-34A4-3F6F-42DC-024592CDACB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311897" y="1365458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3167183C-5F13-D428-3685-8A3A2F410F2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313600" y="7308864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15321758-1B0B-2D37-033E-FF3360D7627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971907" y="1367913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5B44193B-DDF9-18A5-5F73-737190175EC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971907" y="7307546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1324CA2C-C5A3-B1A8-7420-97D7EC4A664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823044" y="5400330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CD92D171-CF6C-6997-05BF-59413B22FD3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7757287" y="5400330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商品名">
            <a:extLst>
              <a:ext uri="{FF2B5EF4-FFF2-40B4-BE49-F238E27FC236}">
                <a16:creationId xmlns:a16="http://schemas.microsoft.com/office/drawing/2014/main" id="{F574FAC2-B655-AC24-696D-4748041F842E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31608" y="117379"/>
            <a:ext cx="9670319" cy="678823"/>
            <a:chOff x="131608" y="117379"/>
            <a:chExt cx="9670319" cy="687669"/>
          </a:xfrm>
        </p:grpSpPr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66E4F856-0073-8796-A98C-D3688A95DF5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1608" y="117379"/>
              <a:ext cx="4551409" cy="681953"/>
            </a:xfrm>
            <a:prstGeom prst="rect">
              <a:avLst/>
            </a:prstGeom>
            <a:noFill/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カードキーケース</a:t>
              </a:r>
              <a:r>
                <a:rPr kumimoji="1" lang="en-US" altLang="ja-JP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D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タイプ</a:t>
              </a: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0E8E01FF-BB80-865C-B1EE-974F5C26927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77806" y="197553"/>
              <a:ext cx="26060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仕上サイズ：</a:t>
              </a:r>
              <a:r>
                <a:rPr kumimoji="1" lang="en-US" altLang="ja-JP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65×100</a:t>
              </a:r>
              <a:r>
                <a:rPr kumimoji="1" lang="ja-JP" alt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4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150×150</a:t>
              </a:r>
              <a:r>
                <a:rPr kumimoji="1" lang="ja-JP" alt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4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AA0FE5AB-24E1-9623-E484-EA06EBB7684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34567" y="123095"/>
              <a:ext cx="1067360" cy="68195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b="1" dirty="0">
                  <a:solidFill>
                    <a:schemeClr val="bg1"/>
                  </a:solidFill>
                </a:rPr>
                <a:t>表面</a:t>
              </a:r>
            </a:p>
          </p:txBody>
        </p:sp>
      </p:grpSp>
      <p:sp>
        <p:nvSpPr>
          <p:cNvPr id="104" name="注意書き">
            <a:extLst>
              <a:ext uri="{FF2B5EF4-FFF2-40B4-BE49-F238E27FC236}">
                <a16:creationId xmlns:a16="http://schemas.microsoft.com/office/drawing/2014/main" id="{0513CE97-0FBE-7468-BF8F-3A8E34352BF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8168541"/>
            <a:ext cx="990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※PowerPoint</a:t>
            </a:r>
            <a:r>
              <a:rPr kumimoji="1" lang="ja-JP" altLang="en-US" sz="1600" dirty="0"/>
              <a:t>のテンプレートを利用したデータ制作の手順は</a:t>
            </a:r>
            <a:endParaRPr kumimoji="1" lang="en-US" altLang="ja-JP" sz="1600" dirty="0"/>
          </a:p>
          <a:p>
            <a:r>
              <a:rPr kumimoji="1" lang="ja-JP" altLang="en-US" sz="1600" dirty="0"/>
              <a:t>　</a:t>
            </a:r>
            <a:r>
              <a:rPr kumimoji="1" lang="en-US" altLang="ja-JP" sz="1600" dirty="0"/>
              <a:t>PDF</a:t>
            </a:r>
            <a:r>
              <a:rPr kumimoji="1" lang="ja-JP" altLang="en-US" sz="1600" dirty="0"/>
              <a:t>「データ作成の手順</a:t>
            </a:r>
            <a:r>
              <a:rPr kumimoji="1" lang="en-US" altLang="ja-JP" sz="1600" dirty="0"/>
              <a:t>(PowerPoint</a:t>
            </a:r>
            <a:r>
              <a:rPr kumimoji="1" lang="ja-JP" altLang="en-US" sz="1600" dirty="0"/>
              <a:t>用</a:t>
            </a:r>
            <a:r>
              <a:rPr kumimoji="1" lang="en-US" altLang="ja-JP" sz="1600" dirty="0"/>
              <a:t>)</a:t>
            </a:r>
            <a:r>
              <a:rPr kumimoji="1" lang="ja-JP" altLang="en-US" sz="16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dirty="0"/>
              <a:t>「チェックリスト</a:t>
            </a:r>
            <a:r>
              <a:rPr kumimoji="1" lang="en-US" altLang="ja-JP" sz="1600" b="1" dirty="0"/>
              <a:t>(PowerPoint</a:t>
            </a:r>
            <a:r>
              <a:rPr kumimoji="1" lang="ja-JP" altLang="en-US" sz="1600" b="1" dirty="0"/>
              <a:t>用</a:t>
            </a:r>
            <a:r>
              <a:rPr kumimoji="1" lang="en-US" altLang="ja-JP" sz="1600" b="1" dirty="0"/>
              <a:t>)</a:t>
            </a:r>
            <a:r>
              <a:rPr kumimoji="1" lang="ja-JP" altLang="en-US" sz="1600" b="1" dirty="0"/>
              <a:t>」の項目をご確認の上、</a:t>
            </a:r>
            <a:r>
              <a:rPr kumimoji="1" lang="en-US" altLang="ja-JP" sz="16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16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1600" b="1" dirty="0"/>
              <a:t>ご入稿ください。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912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90570" rtl="0" eaLnBrk="1" latinLnBrk="0" hangingPunct="1">
        <a:lnSpc>
          <a:spcPct val="90000"/>
        </a:lnSpc>
        <a:spcBef>
          <a:spcPct val="0"/>
        </a:spcBef>
        <a:buNone/>
        <a:defRPr kumimoji="1"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7642" indent="-247642" algn="l" defTabSz="99057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kumimoji="1" sz="3033" kern="1200">
          <a:solidFill>
            <a:schemeClr val="tx1"/>
          </a:solidFill>
          <a:latin typeface="+mn-lt"/>
          <a:ea typeface="+mn-ea"/>
          <a:cs typeface="+mn-cs"/>
        </a:defRPr>
      </a:lvl1pPr>
      <a:lvl2pPr marL="74292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847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5</cp:revision>
  <dcterms:created xsi:type="dcterms:W3CDTF">2024-07-17T06:30:41Z</dcterms:created>
  <dcterms:modified xsi:type="dcterms:W3CDTF">2024-07-17T07:56:53Z</dcterms:modified>
</cp:coreProperties>
</file>